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7"/>
  </p:notesMasterIdLst>
  <p:handoutMasterIdLst>
    <p:handoutMasterId r:id="rId18"/>
  </p:handoutMasterIdLst>
  <p:sldIdLst>
    <p:sldId id="446" r:id="rId2"/>
    <p:sldId id="477" r:id="rId3"/>
    <p:sldId id="480" r:id="rId4"/>
    <p:sldId id="481" r:id="rId5"/>
    <p:sldId id="482" r:id="rId6"/>
    <p:sldId id="483" r:id="rId7"/>
    <p:sldId id="484" r:id="rId8"/>
    <p:sldId id="485" r:id="rId9"/>
    <p:sldId id="473" r:id="rId10"/>
    <p:sldId id="475" r:id="rId11"/>
    <p:sldId id="489" r:id="rId12"/>
    <p:sldId id="487" r:id="rId13"/>
    <p:sldId id="490" r:id="rId14"/>
    <p:sldId id="491" r:id="rId15"/>
    <p:sldId id="452" r:id="rId16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6" autoAdjust="0"/>
    <p:restoredTop sz="91582" autoAdjust="0"/>
  </p:normalViewPr>
  <p:slideViewPr>
    <p:cSldViewPr>
      <p:cViewPr varScale="1">
        <p:scale>
          <a:sx n="103" d="100"/>
          <a:sy n="103" d="100"/>
        </p:scale>
        <p:origin x="1734" y="78"/>
      </p:cViewPr>
      <p:guideLst/>
    </p:cSldViewPr>
  </p:slideViewPr>
  <p:outlineViewPr>
    <p:cViewPr>
      <p:scale>
        <a:sx n="33" d="100"/>
        <a:sy n="33" d="100"/>
      </p:scale>
      <p:origin x="0" y="66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76535B-0A5B-4B52-98F1-E01839C89D28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829C7B-014F-4CAA-B5AD-2BBB27057371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Раздел 1. Сведения о доходах</a:t>
          </a:r>
          <a:endParaRPr lang="ru-RU" dirty="0"/>
        </a:p>
      </dgm:t>
    </dgm:pt>
    <dgm:pt modelId="{5B25C881-1DE2-47A2-894F-ADB8254A1B60}" type="parTrans" cxnId="{98D9C749-6559-4794-B3AF-855CF3BAA234}">
      <dgm:prSet/>
      <dgm:spPr/>
      <dgm:t>
        <a:bodyPr/>
        <a:lstStyle/>
        <a:p>
          <a:endParaRPr lang="ru-RU"/>
        </a:p>
      </dgm:t>
    </dgm:pt>
    <dgm:pt modelId="{A58A5DB1-D4EB-4F62-8C5B-3B61C3B0AE96}" type="sibTrans" cxnId="{98D9C749-6559-4794-B3AF-855CF3BAA234}">
      <dgm:prSet/>
      <dgm:spPr/>
      <dgm:t>
        <a:bodyPr/>
        <a:lstStyle/>
        <a:p>
          <a:endParaRPr lang="ru-RU"/>
        </a:p>
      </dgm:t>
    </dgm:pt>
    <dgm:pt modelId="{875B52EE-9856-4B58-A715-BF55EF2A62DB}">
      <dgm:prSet phldrT="[Текст]" custT="1"/>
      <dgm:spPr/>
      <dgm:t>
        <a:bodyPr/>
        <a:lstStyle/>
        <a:p>
          <a:r>
            <a:rPr lang="ru-RU" sz="1600" b="1" u="sng" dirty="0" smtClean="0"/>
            <a:t>Указывается</a:t>
          </a:r>
          <a:endParaRPr lang="ru-RU" sz="1600" b="1" u="sng" dirty="0"/>
        </a:p>
      </dgm:t>
    </dgm:pt>
    <dgm:pt modelId="{A005D68E-BCCA-4EAE-8F22-72E990EB9A81}" type="parTrans" cxnId="{B81CEA43-C5D9-444F-8436-C5E151733CAB}">
      <dgm:prSet/>
      <dgm:spPr/>
      <dgm:t>
        <a:bodyPr/>
        <a:lstStyle/>
        <a:p>
          <a:endParaRPr lang="ru-RU"/>
        </a:p>
      </dgm:t>
    </dgm:pt>
    <dgm:pt modelId="{246B7EE1-1C85-4AE1-9070-DF9D5BE99A72}" type="sibTrans" cxnId="{B81CEA43-C5D9-444F-8436-C5E151733CAB}">
      <dgm:prSet/>
      <dgm:spPr/>
      <dgm:t>
        <a:bodyPr/>
        <a:lstStyle/>
        <a:p>
          <a:endParaRPr lang="ru-RU"/>
        </a:p>
      </dgm:t>
    </dgm:pt>
    <dgm:pt modelId="{6B6B3A03-68BF-4B12-BBB4-B2F9472018C6}">
      <dgm:prSet phldrT="[Текст]" custT="1"/>
      <dgm:spPr/>
      <dgm:t>
        <a:bodyPr/>
        <a:lstStyle/>
        <a:p>
          <a:r>
            <a:rPr lang="ru-RU" sz="1500" dirty="0" smtClean="0"/>
            <a:t>денежные средства, полученные в связи с прощением долга</a:t>
          </a:r>
          <a:endParaRPr lang="ru-RU" sz="1500" dirty="0"/>
        </a:p>
      </dgm:t>
    </dgm:pt>
    <dgm:pt modelId="{B60ADD3F-7475-4CC5-BDFC-71240FECEFEF}" type="parTrans" cxnId="{7EA47D6C-1124-4EC6-980D-560829E6D357}">
      <dgm:prSet/>
      <dgm:spPr/>
      <dgm:t>
        <a:bodyPr/>
        <a:lstStyle/>
        <a:p>
          <a:endParaRPr lang="ru-RU"/>
        </a:p>
      </dgm:t>
    </dgm:pt>
    <dgm:pt modelId="{AF22715A-EB46-4DC3-9352-7DA9ECB6A34E}" type="sibTrans" cxnId="{7EA47D6C-1124-4EC6-980D-560829E6D357}">
      <dgm:prSet/>
      <dgm:spPr/>
      <dgm:t>
        <a:bodyPr/>
        <a:lstStyle/>
        <a:p>
          <a:endParaRPr lang="ru-RU"/>
        </a:p>
      </dgm:t>
    </dgm:pt>
    <dgm:pt modelId="{87D3B573-04F3-4EDE-A214-28E4131DFAA8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Раздел 4. Сведения о счетах в банках и иных кредитных организациях</a:t>
          </a:r>
          <a:endParaRPr lang="ru-RU" dirty="0"/>
        </a:p>
      </dgm:t>
    </dgm:pt>
    <dgm:pt modelId="{71510A6E-9E57-44A7-8113-037C1D8637CB}" type="parTrans" cxnId="{F8C8B062-51A8-418A-9418-D3A80FB7B84C}">
      <dgm:prSet/>
      <dgm:spPr/>
      <dgm:t>
        <a:bodyPr/>
        <a:lstStyle/>
        <a:p>
          <a:endParaRPr lang="ru-RU"/>
        </a:p>
      </dgm:t>
    </dgm:pt>
    <dgm:pt modelId="{9BBA6766-4416-4018-90F8-821FD506A9D4}" type="sibTrans" cxnId="{F8C8B062-51A8-418A-9418-D3A80FB7B84C}">
      <dgm:prSet/>
      <dgm:spPr/>
      <dgm:t>
        <a:bodyPr/>
        <a:lstStyle/>
        <a:p>
          <a:endParaRPr lang="ru-RU"/>
        </a:p>
      </dgm:t>
    </dgm:pt>
    <dgm:pt modelId="{89AA38FB-A764-4C43-AE46-EABEA19105B1}">
      <dgm:prSet phldrT="[Текст]" custT="1"/>
      <dgm:spPr/>
      <dgm:t>
        <a:bodyPr/>
        <a:lstStyle/>
        <a:p>
          <a:r>
            <a:rPr lang="ru-RU" sz="1600" b="0" u="sng" dirty="0" smtClean="0"/>
            <a:t>Не указываются</a:t>
          </a:r>
          <a:endParaRPr lang="ru-RU" sz="1600" b="0" u="sng" dirty="0"/>
        </a:p>
      </dgm:t>
    </dgm:pt>
    <dgm:pt modelId="{0376ECE1-0DD3-4E86-AEEB-A9DA23D2B41B}" type="parTrans" cxnId="{C848C169-83B7-4CF1-BB26-15BD39E3180A}">
      <dgm:prSet/>
      <dgm:spPr/>
      <dgm:t>
        <a:bodyPr/>
        <a:lstStyle/>
        <a:p>
          <a:endParaRPr lang="ru-RU"/>
        </a:p>
      </dgm:t>
    </dgm:pt>
    <dgm:pt modelId="{81C32360-D6A1-473A-9441-728E5A133197}" type="sibTrans" cxnId="{C848C169-83B7-4CF1-BB26-15BD39E3180A}">
      <dgm:prSet/>
      <dgm:spPr/>
      <dgm:t>
        <a:bodyPr/>
        <a:lstStyle/>
        <a:p>
          <a:endParaRPr lang="ru-RU"/>
        </a:p>
      </dgm:t>
    </dgm:pt>
    <dgm:pt modelId="{C7AB3031-131E-4B2F-9BAC-06C8C5A1E4A9}">
      <dgm:prSet phldrT="[Текст]" custT="1"/>
      <dgm:spPr/>
      <dgm:t>
        <a:bodyPr/>
        <a:lstStyle/>
        <a:p>
          <a:r>
            <a:rPr lang="ru-RU" sz="1500" dirty="0" smtClean="0"/>
            <a:t>Указываются приобретенные в рамках договора на брокерское обслуживание и (или) договора доверительного управления ценными бумагами, включая договор на ведение индивидуального инвестиционного счета</a:t>
          </a:r>
          <a:endParaRPr lang="ru-RU" sz="1500" dirty="0"/>
        </a:p>
      </dgm:t>
    </dgm:pt>
    <dgm:pt modelId="{F04D6627-2F8B-41BF-92D4-17EFB74F6C00}" type="parTrans" cxnId="{69C0E944-739D-41A4-B27A-5EFED059A968}">
      <dgm:prSet/>
      <dgm:spPr/>
      <dgm:t>
        <a:bodyPr/>
        <a:lstStyle/>
        <a:p>
          <a:endParaRPr lang="ru-RU"/>
        </a:p>
      </dgm:t>
    </dgm:pt>
    <dgm:pt modelId="{3845D1EF-EA6A-4E97-A88F-39D59688CD8E}" type="sibTrans" cxnId="{69C0E944-739D-41A4-B27A-5EFED059A968}">
      <dgm:prSet/>
      <dgm:spPr/>
      <dgm:t>
        <a:bodyPr/>
        <a:lstStyle/>
        <a:p>
          <a:endParaRPr lang="ru-RU"/>
        </a:p>
      </dgm:t>
    </dgm:pt>
    <dgm:pt modelId="{F01BA271-1ACA-47D8-8AE8-280DE601E474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    Раздел 5. Сведения о ценных бумагах</a:t>
          </a:r>
          <a:endParaRPr lang="ru-RU" dirty="0"/>
        </a:p>
      </dgm:t>
    </dgm:pt>
    <dgm:pt modelId="{104D16A2-1CDA-4DBB-A7C4-0E37DD4322F9}" type="parTrans" cxnId="{0EAAB844-2514-4A96-92B5-EBCA72D69529}">
      <dgm:prSet/>
      <dgm:spPr/>
      <dgm:t>
        <a:bodyPr/>
        <a:lstStyle/>
        <a:p>
          <a:endParaRPr lang="ru-RU"/>
        </a:p>
      </dgm:t>
    </dgm:pt>
    <dgm:pt modelId="{4E97141C-7EB0-467A-9825-4CA05CC4B8F5}" type="sibTrans" cxnId="{0EAAB844-2514-4A96-92B5-EBCA72D69529}">
      <dgm:prSet/>
      <dgm:spPr/>
      <dgm:t>
        <a:bodyPr/>
        <a:lstStyle/>
        <a:p>
          <a:endParaRPr lang="ru-RU"/>
        </a:p>
      </dgm:t>
    </dgm:pt>
    <dgm:pt modelId="{A8420315-55AF-40F6-A2D2-DF8FDAE591DB}">
      <dgm:prSet phldrT="[Текст]" custT="1"/>
      <dgm:spPr/>
      <dgm:t>
        <a:bodyPr/>
        <a:lstStyle/>
        <a:p>
          <a:r>
            <a:rPr lang="ru-RU" sz="1500" dirty="0" smtClean="0"/>
            <a:t>счета доверительного управления и счета, открываемые не на основании гражданско-правового договора (счета депо, счета брокера, индивидуальные инвестиционные счета)</a:t>
          </a:r>
          <a:endParaRPr lang="ru-RU" sz="1500" u="sng" dirty="0"/>
        </a:p>
      </dgm:t>
    </dgm:pt>
    <dgm:pt modelId="{6AC9EC87-6763-4B2C-969C-5415C60B2CB1}" type="parTrans" cxnId="{90D0FFCB-A024-4EC6-91B0-EF8B55A4B4FA}">
      <dgm:prSet/>
      <dgm:spPr/>
      <dgm:t>
        <a:bodyPr/>
        <a:lstStyle/>
        <a:p>
          <a:endParaRPr lang="ru-RU"/>
        </a:p>
      </dgm:t>
    </dgm:pt>
    <dgm:pt modelId="{C366DBA6-4A88-42BD-9735-6D8045A4B347}" type="sibTrans" cxnId="{90D0FFCB-A024-4EC6-91B0-EF8B55A4B4FA}">
      <dgm:prSet/>
      <dgm:spPr/>
      <dgm:t>
        <a:bodyPr/>
        <a:lstStyle/>
        <a:p>
          <a:endParaRPr lang="ru-RU"/>
        </a:p>
      </dgm:t>
    </dgm:pt>
    <dgm:pt modelId="{F22DAF55-02AD-4219-A8C2-4958570E17C1}">
      <dgm:prSet phldrT="[Текст]" custT="1"/>
      <dgm:spPr/>
      <dgm:t>
        <a:bodyPr/>
        <a:lstStyle/>
        <a:p>
          <a:r>
            <a:rPr lang="ru-RU" sz="1500" u="none" dirty="0" smtClean="0"/>
            <a:t>счета, </a:t>
          </a:r>
          <a:r>
            <a:rPr lang="ru-RU" sz="1500" dirty="0" smtClean="0"/>
            <a:t>открытые кредитной организацией для внутреннего (бухгалтерского) учета (например, транзитный валютный счет)</a:t>
          </a:r>
          <a:endParaRPr lang="ru-RU" sz="1500" u="sng" dirty="0"/>
        </a:p>
      </dgm:t>
    </dgm:pt>
    <dgm:pt modelId="{CB9256DF-2F69-453E-91E6-2E5CC6FF8CDD}" type="parTrans" cxnId="{33F871DC-5C56-4D04-851D-A04176E6B283}">
      <dgm:prSet/>
      <dgm:spPr/>
      <dgm:t>
        <a:bodyPr/>
        <a:lstStyle/>
        <a:p>
          <a:endParaRPr lang="ru-RU"/>
        </a:p>
      </dgm:t>
    </dgm:pt>
    <dgm:pt modelId="{7C3571E0-323E-4164-8B95-C52CC65D1C4F}" type="sibTrans" cxnId="{33F871DC-5C56-4D04-851D-A04176E6B283}">
      <dgm:prSet/>
      <dgm:spPr/>
      <dgm:t>
        <a:bodyPr/>
        <a:lstStyle/>
        <a:p>
          <a:endParaRPr lang="ru-RU"/>
        </a:p>
      </dgm:t>
    </dgm:pt>
    <dgm:pt modelId="{0E4AEAAF-66F6-4FC4-BEE4-CE017DDAC9C0}">
      <dgm:prSet phldrT="[Текст]" custT="1"/>
      <dgm:spPr/>
      <dgm:t>
        <a:bodyPr/>
        <a:lstStyle/>
        <a:p>
          <a:r>
            <a:rPr lang="ru-RU" sz="1500" dirty="0" smtClean="0"/>
            <a:t>совокупный доход от продажи мелкого имущества (предметы обычной домашней обстановки, обихода и т.д.)</a:t>
          </a:r>
          <a:endParaRPr lang="ru-RU" sz="1500" dirty="0"/>
        </a:p>
      </dgm:t>
    </dgm:pt>
    <dgm:pt modelId="{8EB13B5C-1693-42BC-AD7C-D85A98F032C0}" type="parTrans" cxnId="{E2760F61-D205-46A1-A6EB-FBD17C46F45F}">
      <dgm:prSet/>
      <dgm:spPr/>
      <dgm:t>
        <a:bodyPr/>
        <a:lstStyle/>
        <a:p>
          <a:endParaRPr lang="ru-RU"/>
        </a:p>
      </dgm:t>
    </dgm:pt>
    <dgm:pt modelId="{1E5BA1F2-F6ED-4D98-8AA5-76780400170D}" type="sibTrans" cxnId="{E2760F61-D205-46A1-A6EB-FBD17C46F45F}">
      <dgm:prSet/>
      <dgm:spPr/>
      <dgm:t>
        <a:bodyPr/>
        <a:lstStyle/>
        <a:p>
          <a:endParaRPr lang="ru-RU"/>
        </a:p>
      </dgm:t>
    </dgm:pt>
    <dgm:pt modelId="{AAAD6A00-574C-4064-9070-66431885DFD8}">
      <dgm:prSet phldrT="[Текст]" custT="1"/>
      <dgm:spPr/>
      <dgm:t>
        <a:bodyPr/>
        <a:lstStyle/>
        <a:p>
          <a:r>
            <a:rPr lang="ru-RU" sz="1500" b="1" u="sng" dirty="0" smtClean="0"/>
            <a:t>Не указываются </a:t>
          </a:r>
          <a:r>
            <a:rPr lang="ru-RU" sz="1500" b="0" u="none" dirty="0" smtClean="0"/>
            <a:t>«подотчетные» денежные средства</a:t>
          </a:r>
          <a:endParaRPr lang="ru-RU" sz="1500" b="0" u="none" dirty="0"/>
        </a:p>
      </dgm:t>
    </dgm:pt>
    <dgm:pt modelId="{8FBCD322-B10E-4310-A77D-2BEC0F2C92DD}" type="parTrans" cxnId="{F1F2AF12-751B-4DC7-AF57-8AB766D0B99B}">
      <dgm:prSet/>
      <dgm:spPr/>
    </dgm:pt>
    <dgm:pt modelId="{6E016083-9A72-4E87-8306-67480D233AC8}" type="sibTrans" cxnId="{F1F2AF12-751B-4DC7-AF57-8AB766D0B99B}">
      <dgm:prSet/>
      <dgm:spPr/>
    </dgm:pt>
    <dgm:pt modelId="{F98856E6-07E7-4F26-8FEF-E991FBFCC8AC}" type="pres">
      <dgm:prSet presAssocID="{0676535B-0A5B-4B52-98F1-E01839C89D2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6F59737-79CC-4858-8E21-79E3FFBA9BC1}" type="pres">
      <dgm:prSet presAssocID="{FA829C7B-014F-4CAA-B5AD-2BBB27057371}" presName="linNode" presStyleCnt="0"/>
      <dgm:spPr/>
    </dgm:pt>
    <dgm:pt modelId="{AC57180A-D672-4977-8A94-0EC357542FAE}" type="pres">
      <dgm:prSet presAssocID="{FA829C7B-014F-4CAA-B5AD-2BBB27057371}" presName="parentShp" presStyleLbl="node1" presStyleIdx="0" presStyleCnt="3" custScaleY="1446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A82CF-D78F-4FBC-A50F-8882A0F80D81}" type="pres">
      <dgm:prSet presAssocID="{FA829C7B-014F-4CAA-B5AD-2BBB27057371}" presName="childShp" presStyleLbl="bgAccFollowNode1" presStyleIdx="0" presStyleCnt="3" custScaleY="2098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4D8E78-0731-412E-A4F4-4CC2D9690D26}" type="pres">
      <dgm:prSet presAssocID="{A58A5DB1-D4EB-4F62-8C5B-3B61C3B0AE96}" presName="spacing" presStyleCnt="0"/>
      <dgm:spPr/>
    </dgm:pt>
    <dgm:pt modelId="{A4AE4BB0-9F31-47F4-976C-69093B8B7794}" type="pres">
      <dgm:prSet presAssocID="{87D3B573-04F3-4EDE-A214-28E4131DFAA8}" presName="linNode" presStyleCnt="0"/>
      <dgm:spPr/>
    </dgm:pt>
    <dgm:pt modelId="{C90029B0-F3FA-4050-8F25-18CC09387617}" type="pres">
      <dgm:prSet presAssocID="{87D3B573-04F3-4EDE-A214-28E4131DFAA8}" presName="parentShp" presStyleLbl="node1" presStyleIdx="1" presStyleCnt="3" custScaleY="171315" custLinFactNeighborX="181" custLinFactNeighborY="-208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B8E850-D6F7-426B-8D1D-784F495CB2CA}" type="pres">
      <dgm:prSet presAssocID="{87D3B573-04F3-4EDE-A214-28E4131DFAA8}" presName="childShp" presStyleLbl="bgAccFollowNode1" presStyleIdx="1" presStyleCnt="3" custScaleY="222261" custLinFactNeighborX="1122" custLinFactNeighborY="-174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98FD78-5808-4153-B045-329C5C19BE55}" type="pres">
      <dgm:prSet presAssocID="{9BBA6766-4416-4018-90F8-821FD506A9D4}" presName="spacing" presStyleCnt="0"/>
      <dgm:spPr/>
    </dgm:pt>
    <dgm:pt modelId="{9CAD8F30-8E34-44C0-B65B-0B61979244E2}" type="pres">
      <dgm:prSet presAssocID="{F01BA271-1ACA-47D8-8AE8-280DE601E474}" presName="linNode" presStyleCnt="0"/>
      <dgm:spPr/>
    </dgm:pt>
    <dgm:pt modelId="{E97FCB88-3874-4EE1-A5C6-6E464B8707D2}" type="pres">
      <dgm:prSet presAssocID="{F01BA271-1ACA-47D8-8AE8-280DE601E474}" presName="parentShp" presStyleLbl="node1" presStyleIdx="2" presStyleCnt="3" custLinFactNeighborX="0" custLinFactNeighborY="-32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3D1D41-5740-4F6A-A8B1-7D91C9A31AAB}" type="pres">
      <dgm:prSet presAssocID="{F01BA271-1ACA-47D8-8AE8-280DE601E474}" presName="childShp" presStyleLbl="bgAccFollowNode1" presStyleIdx="2" presStyleCnt="3" custScaleY="133427" custLinFactNeighborX="122" custLinFactNeighborY="-329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1CEA43-C5D9-444F-8436-C5E151733CAB}" srcId="{FA829C7B-014F-4CAA-B5AD-2BBB27057371}" destId="{875B52EE-9856-4B58-A715-BF55EF2A62DB}" srcOrd="0" destOrd="0" parTransId="{A005D68E-BCCA-4EAE-8F22-72E990EB9A81}" sibTransId="{246B7EE1-1C85-4AE1-9070-DF9D5BE99A72}"/>
    <dgm:cxn modelId="{A4A67A4D-0486-49FF-90BC-26575BFF5CBA}" type="presOf" srcId="{0E4AEAAF-66F6-4FC4-BEE4-CE017DDAC9C0}" destId="{46EA82CF-D78F-4FBC-A50F-8882A0F80D81}" srcOrd="0" destOrd="1" presId="urn:microsoft.com/office/officeart/2005/8/layout/vList6"/>
    <dgm:cxn modelId="{69C0E944-739D-41A4-B27A-5EFED059A968}" srcId="{F01BA271-1ACA-47D8-8AE8-280DE601E474}" destId="{C7AB3031-131E-4B2F-9BAC-06C8C5A1E4A9}" srcOrd="0" destOrd="0" parTransId="{F04D6627-2F8B-41BF-92D4-17EFB74F6C00}" sibTransId="{3845D1EF-EA6A-4E97-A88F-39D59688CD8E}"/>
    <dgm:cxn modelId="{49FA19F6-7585-4E58-A47B-3626FAD4175E}" type="presOf" srcId="{F22DAF55-02AD-4219-A8C2-4958570E17C1}" destId="{24B8E850-D6F7-426B-8D1D-784F495CB2CA}" srcOrd="0" destOrd="1" presId="urn:microsoft.com/office/officeart/2005/8/layout/vList6"/>
    <dgm:cxn modelId="{0EAAB844-2514-4A96-92B5-EBCA72D69529}" srcId="{0676535B-0A5B-4B52-98F1-E01839C89D28}" destId="{F01BA271-1ACA-47D8-8AE8-280DE601E474}" srcOrd="2" destOrd="0" parTransId="{104D16A2-1CDA-4DBB-A7C4-0E37DD4322F9}" sibTransId="{4E97141C-7EB0-467A-9825-4CA05CC4B8F5}"/>
    <dgm:cxn modelId="{0EEC8F18-FD77-4B73-BBBB-16F2C7A16070}" type="presOf" srcId="{0676535B-0A5B-4B52-98F1-E01839C89D28}" destId="{F98856E6-07E7-4F26-8FEF-E991FBFCC8AC}" srcOrd="0" destOrd="0" presId="urn:microsoft.com/office/officeart/2005/8/layout/vList6"/>
    <dgm:cxn modelId="{98D9C749-6559-4794-B3AF-855CF3BAA234}" srcId="{0676535B-0A5B-4B52-98F1-E01839C89D28}" destId="{FA829C7B-014F-4CAA-B5AD-2BBB27057371}" srcOrd="0" destOrd="0" parTransId="{5B25C881-1DE2-47A2-894F-ADB8254A1B60}" sibTransId="{A58A5DB1-D4EB-4F62-8C5B-3B61C3B0AE96}"/>
    <dgm:cxn modelId="{33BFA170-85B2-4B69-AE66-D6CE8640A1E7}" type="presOf" srcId="{F01BA271-1ACA-47D8-8AE8-280DE601E474}" destId="{E97FCB88-3874-4EE1-A5C6-6E464B8707D2}" srcOrd="0" destOrd="0" presId="urn:microsoft.com/office/officeart/2005/8/layout/vList6"/>
    <dgm:cxn modelId="{90D0FFCB-A024-4EC6-91B0-EF8B55A4B4FA}" srcId="{87D3B573-04F3-4EDE-A214-28E4131DFAA8}" destId="{A8420315-55AF-40F6-A2D2-DF8FDAE591DB}" srcOrd="2" destOrd="0" parTransId="{6AC9EC87-6763-4B2C-969C-5415C60B2CB1}" sibTransId="{C366DBA6-4A88-42BD-9735-6D8045A4B347}"/>
    <dgm:cxn modelId="{1322CB0A-B254-45F7-B4D4-0750A0D99B24}" type="presOf" srcId="{FA829C7B-014F-4CAA-B5AD-2BBB27057371}" destId="{AC57180A-D672-4977-8A94-0EC357542FAE}" srcOrd="0" destOrd="0" presId="urn:microsoft.com/office/officeart/2005/8/layout/vList6"/>
    <dgm:cxn modelId="{33F871DC-5C56-4D04-851D-A04176E6B283}" srcId="{87D3B573-04F3-4EDE-A214-28E4131DFAA8}" destId="{F22DAF55-02AD-4219-A8C2-4958570E17C1}" srcOrd="1" destOrd="0" parTransId="{CB9256DF-2F69-453E-91E6-2E5CC6FF8CDD}" sibTransId="{7C3571E0-323E-4164-8B95-C52CC65D1C4F}"/>
    <dgm:cxn modelId="{8930F2CD-F74B-4D3A-9306-457AACF632DF}" type="presOf" srcId="{89AA38FB-A764-4C43-AE46-EABEA19105B1}" destId="{24B8E850-D6F7-426B-8D1D-784F495CB2CA}" srcOrd="0" destOrd="0" presId="urn:microsoft.com/office/officeart/2005/8/layout/vList6"/>
    <dgm:cxn modelId="{E2760F61-D205-46A1-A6EB-FBD17C46F45F}" srcId="{FA829C7B-014F-4CAA-B5AD-2BBB27057371}" destId="{0E4AEAAF-66F6-4FC4-BEE4-CE017DDAC9C0}" srcOrd="1" destOrd="0" parTransId="{8EB13B5C-1693-42BC-AD7C-D85A98F032C0}" sibTransId="{1E5BA1F2-F6ED-4D98-8AA5-76780400170D}"/>
    <dgm:cxn modelId="{7EA47D6C-1124-4EC6-980D-560829E6D357}" srcId="{FA829C7B-014F-4CAA-B5AD-2BBB27057371}" destId="{6B6B3A03-68BF-4B12-BBB4-B2F9472018C6}" srcOrd="2" destOrd="0" parTransId="{B60ADD3F-7475-4CC5-BDFC-71240FECEFEF}" sibTransId="{AF22715A-EB46-4DC3-9352-7DA9ECB6A34E}"/>
    <dgm:cxn modelId="{CDB76B71-1F7F-4BAC-B8B7-16C611BE9007}" type="presOf" srcId="{A8420315-55AF-40F6-A2D2-DF8FDAE591DB}" destId="{24B8E850-D6F7-426B-8D1D-784F495CB2CA}" srcOrd="0" destOrd="2" presId="urn:microsoft.com/office/officeart/2005/8/layout/vList6"/>
    <dgm:cxn modelId="{F8C8B062-51A8-418A-9418-D3A80FB7B84C}" srcId="{0676535B-0A5B-4B52-98F1-E01839C89D28}" destId="{87D3B573-04F3-4EDE-A214-28E4131DFAA8}" srcOrd="1" destOrd="0" parTransId="{71510A6E-9E57-44A7-8113-037C1D8637CB}" sibTransId="{9BBA6766-4416-4018-90F8-821FD506A9D4}"/>
    <dgm:cxn modelId="{CED9F280-BC8D-458F-B4D3-03824DC47221}" type="presOf" srcId="{C7AB3031-131E-4B2F-9BAC-06C8C5A1E4A9}" destId="{E53D1D41-5740-4F6A-A8B1-7D91C9A31AAB}" srcOrd="0" destOrd="0" presId="urn:microsoft.com/office/officeart/2005/8/layout/vList6"/>
    <dgm:cxn modelId="{7954217A-8CBE-4621-8CFC-8AD8871FA33F}" type="presOf" srcId="{AAAD6A00-574C-4064-9070-66431885DFD8}" destId="{46EA82CF-D78F-4FBC-A50F-8882A0F80D81}" srcOrd="0" destOrd="3" presId="urn:microsoft.com/office/officeart/2005/8/layout/vList6"/>
    <dgm:cxn modelId="{0D763547-A8F2-4B54-8C84-E3770EDE54B1}" type="presOf" srcId="{875B52EE-9856-4B58-A715-BF55EF2A62DB}" destId="{46EA82CF-D78F-4FBC-A50F-8882A0F80D81}" srcOrd="0" destOrd="0" presId="urn:microsoft.com/office/officeart/2005/8/layout/vList6"/>
    <dgm:cxn modelId="{EDFD17EA-CFB7-44B2-AB24-95DB6200C173}" type="presOf" srcId="{6B6B3A03-68BF-4B12-BBB4-B2F9472018C6}" destId="{46EA82CF-D78F-4FBC-A50F-8882A0F80D81}" srcOrd="0" destOrd="2" presId="urn:microsoft.com/office/officeart/2005/8/layout/vList6"/>
    <dgm:cxn modelId="{3400DB1E-AF97-4EA4-9516-F354CC85004A}" type="presOf" srcId="{87D3B573-04F3-4EDE-A214-28E4131DFAA8}" destId="{C90029B0-F3FA-4050-8F25-18CC09387617}" srcOrd="0" destOrd="0" presId="urn:microsoft.com/office/officeart/2005/8/layout/vList6"/>
    <dgm:cxn modelId="{C848C169-83B7-4CF1-BB26-15BD39E3180A}" srcId="{87D3B573-04F3-4EDE-A214-28E4131DFAA8}" destId="{89AA38FB-A764-4C43-AE46-EABEA19105B1}" srcOrd="0" destOrd="0" parTransId="{0376ECE1-0DD3-4E86-AEEB-A9DA23D2B41B}" sibTransId="{81C32360-D6A1-473A-9441-728E5A133197}"/>
    <dgm:cxn modelId="{F1F2AF12-751B-4DC7-AF57-8AB766D0B99B}" srcId="{FA829C7B-014F-4CAA-B5AD-2BBB27057371}" destId="{AAAD6A00-574C-4064-9070-66431885DFD8}" srcOrd="3" destOrd="0" parTransId="{8FBCD322-B10E-4310-A77D-2BEC0F2C92DD}" sibTransId="{6E016083-9A72-4E87-8306-67480D233AC8}"/>
    <dgm:cxn modelId="{F2942BE0-56D7-44C6-9699-5D7862F7A890}" type="presParOf" srcId="{F98856E6-07E7-4F26-8FEF-E991FBFCC8AC}" destId="{C6F59737-79CC-4858-8E21-79E3FFBA9BC1}" srcOrd="0" destOrd="0" presId="urn:microsoft.com/office/officeart/2005/8/layout/vList6"/>
    <dgm:cxn modelId="{7A8A14F3-2164-4C3F-AD8A-D71218D081B1}" type="presParOf" srcId="{C6F59737-79CC-4858-8E21-79E3FFBA9BC1}" destId="{AC57180A-D672-4977-8A94-0EC357542FAE}" srcOrd="0" destOrd="0" presId="urn:microsoft.com/office/officeart/2005/8/layout/vList6"/>
    <dgm:cxn modelId="{E898DB19-B52F-4199-9EDB-51CC55F759F5}" type="presParOf" srcId="{C6F59737-79CC-4858-8E21-79E3FFBA9BC1}" destId="{46EA82CF-D78F-4FBC-A50F-8882A0F80D81}" srcOrd="1" destOrd="0" presId="urn:microsoft.com/office/officeart/2005/8/layout/vList6"/>
    <dgm:cxn modelId="{782DEBF2-D430-45F9-BF48-1C3A7091800E}" type="presParOf" srcId="{F98856E6-07E7-4F26-8FEF-E991FBFCC8AC}" destId="{C14D8E78-0731-412E-A4F4-4CC2D9690D26}" srcOrd="1" destOrd="0" presId="urn:microsoft.com/office/officeart/2005/8/layout/vList6"/>
    <dgm:cxn modelId="{E0E86D59-B62A-42D8-A135-7FC3F766E8DF}" type="presParOf" srcId="{F98856E6-07E7-4F26-8FEF-E991FBFCC8AC}" destId="{A4AE4BB0-9F31-47F4-976C-69093B8B7794}" srcOrd="2" destOrd="0" presId="urn:microsoft.com/office/officeart/2005/8/layout/vList6"/>
    <dgm:cxn modelId="{603BF44B-8B43-4DE5-90DA-1B8508C3D9F6}" type="presParOf" srcId="{A4AE4BB0-9F31-47F4-976C-69093B8B7794}" destId="{C90029B0-F3FA-4050-8F25-18CC09387617}" srcOrd="0" destOrd="0" presId="urn:microsoft.com/office/officeart/2005/8/layout/vList6"/>
    <dgm:cxn modelId="{C5443C07-B539-4157-9508-1044E91DA4FA}" type="presParOf" srcId="{A4AE4BB0-9F31-47F4-976C-69093B8B7794}" destId="{24B8E850-D6F7-426B-8D1D-784F495CB2CA}" srcOrd="1" destOrd="0" presId="urn:microsoft.com/office/officeart/2005/8/layout/vList6"/>
    <dgm:cxn modelId="{6D5D544F-4E23-4F9F-AC3E-0E60EFCB03A9}" type="presParOf" srcId="{F98856E6-07E7-4F26-8FEF-E991FBFCC8AC}" destId="{EB98FD78-5808-4153-B045-329C5C19BE55}" srcOrd="3" destOrd="0" presId="urn:microsoft.com/office/officeart/2005/8/layout/vList6"/>
    <dgm:cxn modelId="{596D90F4-DDC5-4EFF-9873-F12E6DC4475A}" type="presParOf" srcId="{F98856E6-07E7-4F26-8FEF-E991FBFCC8AC}" destId="{9CAD8F30-8E34-44C0-B65B-0B61979244E2}" srcOrd="4" destOrd="0" presId="urn:microsoft.com/office/officeart/2005/8/layout/vList6"/>
    <dgm:cxn modelId="{5D3EDB3F-6AFF-4EA4-BFC7-3A7469A97D9E}" type="presParOf" srcId="{9CAD8F30-8E34-44C0-B65B-0B61979244E2}" destId="{E97FCB88-3874-4EE1-A5C6-6E464B8707D2}" srcOrd="0" destOrd="0" presId="urn:microsoft.com/office/officeart/2005/8/layout/vList6"/>
    <dgm:cxn modelId="{C5120499-7E0F-4082-B4AE-D2B04D0E99C6}" type="presParOf" srcId="{9CAD8F30-8E34-44C0-B65B-0B61979244E2}" destId="{E53D1D41-5740-4F6A-A8B1-7D91C9A31AA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55AF63-9835-4069-A512-E82ACDC6F0C7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2A3F44A-7C76-4CFD-B52E-2CE1BC9B3ECD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600" dirty="0" smtClean="0"/>
            <a:t>Указываются</a:t>
          </a:r>
          <a:endParaRPr lang="ru-RU" sz="3600" dirty="0"/>
        </a:p>
      </dgm:t>
    </dgm:pt>
    <dgm:pt modelId="{75B09614-565B-442F-A06F-382690601E44}" type="parTrans" cxnId="{FDB96CB1-71A7-4BF9-9C6F-646FB5F43B61}">
      <dgm:prSet/>
      <dgm:spPr/>
      <dgm:t>
        <a:bodyPr/>
        <a:lstStyle/>
        <a:p>
          <a:endParaRPr lang="ru-RU"/>
        </a:p>
      </dgm:t>
    </dgm:pt>
    <dgm:pt modelId="{E136697D-0D2B-452B-A13A-8968960801C6}" type="sibTrans" cxnId="{FDB96CB1-71A7-4BF9-9C6F-646FB5F43B61}">
      <dgm:prSet/>
      <dgm:spPr/>
      <dgm:t>
        <a:bodyPr/>
        <a:lstStyle/>
        <a:p>
          <a:endParaRPr lang="ru-RU"/>
        </a:p>
      </dgm:t>
    </dgm:pt>
    <dgm:pt modelId="{BD529F49-8CBF-4127-B598-4CC09B76EED2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/>
            <a:t>В случае заключения кредитного договора </a:t>
          </a:r>
          <a:br>
            <a:rPr lang="ru-RU" sz="1800" dirty="0" smtClean="0"/>
          </a:br>
          <a:r>
            <a:rPr lang="ru-RU" sz="1800" u="sng" dirty="0" smtClean="0"/>
            <a:t>в качестве </a:t>
          </a:r>
          <a:r>
            <a:rPr lang="ru-RU" sz="1800" u="sng" dirty="0" err="1" smtClean="0"/>
            <a:t>созаемщика</a:t>
          </a:r>
          <a:endParaRPr lang="ru-RU" sz="1800" u="sng" dirty="0" smtClean="0"/>
        </a:p>
      </dgm:t>
    </dgm:pt>
    <dgm:pt modelId="{97776C27-779E-4653-8E8F-621A7207D3DD}" type="parTrans" cxnId="{3A8E0F8C-60D9-4A63-8E61-9A8AEE925BAC}">
      <dgm:prSet/>
      <dgm:spPr/>
      <dgm:t>
        <a:bodyPr/>
        <a:lstStyle/>
        <a:p>
          <a:endParaRPr lang="ru-RU"/>
        </a:p>
      </dgm:t>
    </dgm:pt>
    <dgm:pt modelId="{05E92A34-0CDD-4A8F-81D4-E7D6C2B29AEB}" type="sibTrans" cxnId="{3A8E0F8C-60D9-4A63-8E61-9A8AEE925BAC}">
      <dgm:prSet/>
      <dgm:spPr/>
      <dgm:t>
        <a:bodyPr/>
        <a:lstStyle/>
        <a:p>
          <a:endParaRPr lang="ru-RU"/>
        </a:p>
      </dgm:t>
    </dgm:pt>
    <dgm:pt modelId="{D465DEC0-2C58-4016-9D97-06EB2B5396D7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u="sng" dirty="0" smtClean="0"/>
            <a:t>обязательства по договорам страхования </a:t>
          </a:r>
          <a:r>
            <a:rPr lang="ru-RU" sz="1800" dirty="0" smtClean="0"/>
            <a:t>жизни на случай смерти, дожития до определенного возраста или срока либо наступления иного события; пенсионного страхования; страхования жизни с условием периодических страховых выплат (ренты, аннуитетов) и (или) с участием страхователя в инвестиционном доходе страховщика</a:t>
          </a:r>
        </a:p>
      </dgm:t>
    </dgm:pt>
    <dgm:pt modelId="{AF59C4F2-978D-4939-A9C6-319462E6477B}" type="parTrans" cxnId="{4A9DF7CB-7AD1-4904-83F9-FCCB4FA1163C}">
      <dgm:prSet/>
      <dgm:spPr/>
      <dgm:t>
        <a:bodyPr/>
        <a:lstStyle/>
        <a:p>
          <a:endParaRPr lang="ru-RU"/>
        </a:p>
      </dgm:t>
    </dgm:pt>
    <dgm:pt modelId="{2C830D5F-FE5F-45D5-9EEE-905977DDFA04}" type="sibTrans" cxnId="{4A9DF7CB-7AD1-4904-83F9-FCCB4FA1163C}">
      <dgm:prSet/>
      <dgm:spPr/>
      <dgm:t>
        <a:bodyPr/>
        <a:lstStyle/>
        <a:p>
          <a:endParaRPr lang="ru-RU"/>
        </a:p>
      </dgm:t>
    </dgm:pt>
    <dgm:pt modelId="{2894AFE0-3A07-4862-A0A1-D0CCC915334E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/>
            <a:t>обязательства по договорам о брокерском обслуживании и договорам доверительного управления ценными бумагами</a:t>
          </a:r>
        </a:p>
      </dgm:t>
    </dgm:pt>
    <dgm:pt modelId="{EBE06443-F3CF-411D-9616-A00F1A735ED7}" type="parTrans" cxnId="{3BAF358C-FA1F-49B3-8663-AE17B5CCDD52}">
      <dgm:prSet/>
      <dgm:spPr/>
      <dgm:t>
        <a:bodyPr/>
        <a:lstStyle/>
        <a:p>
          <a:endParaRPr lang="ru-RU"/>
        </a:p>
      </dgm:t>
    </dgm:pt>
    <dgm:pt modelId="{1C504E4E-D4E6-483B-8EA5-D900EBA30ED0}" type="sibTrans" cxnId="{3BAF358C-FA1F-49B3-8663-AE17B5CCDD52}">
      <dgm:prSet/>
      <dgm:spPr/>
      <dgm:t>
        <a:bodyPr/>
        <a:lstStyle/>
        <a:p>
          <a:endParaRPr lang="ru-RU"/>
        </a:p>
      </dgm:t>
    </dgm:pt>
    <dgm:pt modelId="{FBB67AA5-F297-4431-87E4-E647D8DDEB9F}" type="pres">
      <dgm:prSet presAssocID="{A855AF63-9835-4069-A512-E82ACDC6F0C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A7BFD6A-0396-4ED2-8AD5-3CA6B62F4642}" type="pres">
      <dgm:prSet presAssocID="{02A3F44A-7C76-4CFD-B52E-2CE1BC9B3ECD}" presName="root" presStyleCnt="0"/>
      <dgm:spPr/>
    </dgm:pt>
    <dgm:pt modelId="{39999D54-40AD-4A15-B32B-54580B095DF4}" type="pres">
      <dgm:prSet presAssocID="{02A3F44A-7C76-4CFD-B52E-2CE1BC9B3ECD}" presName="rootComposite" presStyleCnt="0"/>
      <dgm:spPr/>
    </dgm:pt>
    <dgm:pt modelId="{6B2A9777-350F-4505-8A42-EA272CD12B2D}" type="pres">
      <dgm:prSet presAssocID="{02A3F44A-7C76-4CFD-B52E-2CE1BC9B3ECD}" presName="rootText" presStyleLbl="node1" presStyleIdx="0" presStyleCnt="1" custScaleX="136444" custScaleY="39170" custLinFactNeighborX="-24286" custLinFactNeighborY="7727"/>
      <dgm:spPr/>
      <dgm:t>
        <a:bodyPr/>
        <a:lstStyle/>
        <a:p>
          <a:endParaRPr lang="ru-RU"/>
        </a:p>
      </dgm:t>
    </dgm:pt>
    <dgm:pt modelId="{015A85F2-F680-4B3D-BB02-780DE3EFE24E}" type="pres">
      <dgm:prSet presAssocID="{02A3F44A-7C76-4CFD-B52E-2CE1BC9B3ECD}" presName="rootConnector" presStyleLbl="node1" presStyleIdx="0" presStyleCnt="1"/>
      <dgm:spPr/>
      <dgm:t>
        <a:bodyPr/>
        <a:lstStyle/>
        <a:p>
          <a:endParaRPr lang="ru-RU"/>
        </a:p>
      </dgm:t>
    </dgm:pt>
    <dgm:pt modelId="{5CA16700-3ADD-42DF-8A0F-86CB4E8CECEE}" type="pres">
      <dgm:prSet presAssocID="{02A3F44A-7C76-4CFD-B52E-2CE1BC9B3ECD}" presName="childShape" presStyleCnt="0"/>
      <dgm:spPr/>
    </dgm:pt>
    <dgm:pt modelId="{E238D495-E77B-42C8-8E11-4BF5413F6BA7}" type="pres">
      <dgm:prSet presAssocID="{97776C27-779E-4653-8E8F-621A7207D3DD}" presName="Name13" presStyleLbl="parChTrans1D2" presStyleIdx="0" presStyleCnt="3"/>
      <dgm:spPr/>
      <dgm:t>
        <a:bodyPr/>
        <a:lstStyle/>
        <a:p>
          <a:endParaRPr lang="ru-RU"/>
        </a:p>
      </dgm:t>
    </dgm:pt>
    <dgm:pt modelId="{01748BA8-5488-400F-8C99-3EFAD51855AE}" type="pres">
      <dgm:prSet presAssocID="{BD529F49-8CBF-4127-B598-4CC09B76EED2}" presName="childText" presStyleLbl="bgAcc1" presStyleIdx="0" presStyleCnt="3" custScaleX="273559" custScaleY="45188" custLinFactNeighborX="-7390" custLinFactNeighborY="104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7783AE-8643-48F0-8AAA-5F0F585BCA51}" type="pres">
      <dgm:prSet presAssocID="{AF59C4F2-978D-4939-A9C6-319462E6477B}" presName="Name13" presStyleLbl="parChTrans1D2" presStyleIdx="1" presStyleCnt="3"/>
      <dgm:spPr/>
      <dgm:t>
        <a:bodyPr/>
        <a:lstStyle/>
        <a:p>
          <a:endParaRPr lang="ru-RU"/>
        </a:p>
      </dgm:t>
    </dgm:pt>
    <dgm:pt modelId="{416C5BDD-F55C-4EEB-BBE0-3F763C3DB498}" type="pres">
      <dgm:prSet presAssocID="{D465DEC0-2C58-4016-9D97-06EB2B5396D7}" presName="childText" presStyleLbl="bgAcc1" presStyleIdx="1" presStyleCnt="3" custScaleX="364666" custScaleY="129286" custLinFactNeighborX="-7390" custLinFactNeighborY="-35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0289C0-F698-4603-9A04-74674AD4A444}" type="pres">
      <dgm:prSet presAssocID="{EBE06443-F3CF-411D-9616-A00F1A735ED7}" presName="Name13" presStyleLbl="parChTrans1D2" presStyleIdx="2" presStyleCnt="3"/>
      <dgm:spPr/>
      <dgm:t>
        <a:bodyPr/>
        <a:lstStyle/>
        <a:p>
          <a:endParaRPr lang="ru-RU"/>
        </a:p>
      </dgm:t>
    </dgm:pt>
    <dgm:pt modelId="{00463C0E-CA86-4FC3-A803-E89313A06F26}" type="pres">
      <dgm:prSet presAssocID="{2894AFE0-3A07-4862-A0A1-D0CCC915334E}" presName="childText" presStyleLbl="bgAcc1" presStyleIdx="2" presStyleCnt="3" custScaleX="242965" custScaleY="83273" custLinFactNeighborX="-7390" custLinFactNeighborY="-145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8428A7-1831-4E2F-9413-B8871CD23CF6}" type="presOf" srcId="{AF59C4F2-978D-4939-A9C6-319462E6477B}" destId="{4E7783AE-8643-48F0-8AAA-5F0F585BCA51}" srcOrd="0" destOrd="0" presId="urn:microsoft.com/office/officeart/2005/8/layout/hierarchy3"/>
    <dgm:cxn modelId="{4A9DF7CB-7AD1-4904-83F9-FCCB4FA1163C}" srcId="{02A3F44A-7C76-4CFD-B52E-2CE1BC9B3ECD}" destId="{D465DEC0-2C58-4016-9D97-06EB2B5396D7}" srcOrd="1" destOrd="0" parTransId="{AF59C4F2-978D-4939-A9C6-319462E6477B}" sibTransId="{2C830D5F-FE5F-45D5-9EEE-905977DDFA04}"/>
    <dgm:cxn modelId="{3BAF358C-FA1F-49B3-8663-AE17B5CCDD52}" srcId="{02A3F44A-7C76-4CFD-B52E-2CE1BC9B3ECD}" destId="{2894AFE0-3A07-4862-A0A1-D0CCC915334E}" srcOrd="2" destOrd="0" parTransId="{EBE06443-F3CF-411D-9616-A00F1A735ED7}" sibTransId="{1C504E4E-D4E6-483B-8EA5-D900EBA30ED0}"/>
    <dgm:cxn modelId="{639926DA-EC65-4AF8-8771-9FA148719FCF}" type="presOf" srcId="{02A3F44A-7C76-4CFD-B52E-2CE1BC9B3ECD}" destId="{6B2A9777-350F-4505-8A42-EA272CD12B2D}" srcOrd="0" destOrd="0" presId="urn:microsoft.com/office/officeart/2005/8/layout/hierarchy3"/>
    <dgm:cxn modelId="{B4F2507C-0ADA-4F53-8E5E-546B8A14226D}" type="presOf" srcId="{BD529F49-8CBF-4127-B598-4CC09B76EED2}" destId="{01748BA8-5488-400F-8C99-3EFAD51855AE}" srcOrd="0" destOrd="0" presId="urn:microsoft.com/office/officeart/2005/8/layout/hierarchy3"/>
    <dgm:cxn modelId="{FDB96CB1-71A7-4BF9-9C6F-646FB5F43B61}" srcId="{A855AF63-9835-4069-A512-E82ACDC6F0C7}" destId="{02A3F44A-7C76-4CFD-B52E-2CE1BC9B3ECD}" srcOrd="0" destOrd="0" parTransId="{75B09614-565B-442F-A06F-382690601E44}" sibTransId="{E136697D-0D2B-452B-A13A-8968960801C6}"/>
    <dgm:cxn modelId="{3E32A98C-6B56-4368-9F7E-224262261CB2}" type="presOf" srcId="{2894AFE0-3A07-4862-A0A1-D0CCC915334E}" destId="{00463C0E-CA86-4FC3-A803-E89313A06F26}" srcOrd="0" destOrd="0" presId="urn:microsoft.com/office/officeart/2005/8/layout/hierarchy3"/>
    <dgm:cxn modelId="{FFDEE706-CB9B-494D-BA01-00D19B47B01A}" type="presOf" srcId="{A855AF63-9835-4069-A512-E82ACDC6F0C7}" destId="{FBB67AA5-F297-4431-87E4-E647D8DDEB9F}" srcOrd="0" destOrd="0" presId="urn:microsoft.com/office/officeart/2005/8/layout/hierarchy3"/>
    <dgm:cxn modelId="{2C5C32C5-F4AD-43CE-B022-7F3AD19FC72F}" type="presOf" srcId="{EBE06443-F3CF-411D-9616-A00F1A735ED7}" destId="{030289C0-F698-4603-9A04-74674AD4A444}" srcOrd="0" destOrd="0" presId="urn:microsoft.com/office/officeart/2005/8/layout/hierarchy3"/>
    <dgm:cxn modelId="{58B1625D-5F3F-4895-9065-FFC5C66570AD}" type="presOf" srcId="{02A3F44A-7C76-4CFD-B52E-2CE1BC9B3ECD}" destId="{015A85F2-F680-4B3D-BB02-780DE3EFE24E}" srcOrd="1" destOrd="0" presId="urn:microsoft.com/office/officeart/2005/8/layout/hierarchy3"/>
    <dgm:cxn modelId="{F93FC18D-1721-4D12-A1F4-94D063A0E88A}" type="presOf" srcId="{97776C27-779E-4653-8E8F-621A7207D3DD}" destId="{E238D495-E77B-42C8-8E11-4BF5413F6BA7}" srcOrd="0" destOrd="0" presId="urn:microsoft.com/office/officeart/2005/8/layout/hierarchy3"/>
    <dgm:cxn modelId="{2283C8E8-1EAE-4543-ACBC-85FE3BFA4FA7}" type="presOf" srcId="{D465DEC0-2C58-4016-9D97-06EB2B5396D7}" destId="{416C5BDD-F55C-4EEB-BBE0-3F763C3DB498}" srcOrd="0" destOrd="0" presId="urn:microsoft.com/office/officeart/2005/8/layout/hierarchy3"/>
    <dgm:cxn modelId="{3A8E0F8C-60D9-4A63-8E61-9A8AEE925BAC}" srcId="{02A3F44A-7C76-4CFD-B52E-2CE1BC9B3ECD}" destId="{BD529F49-8CBF-4127-B598-4CC09B76EED2}" srcOrd="0" destOrd="0" parTransId="{97776C27-779E-4653-8E8F-621A7207D3DD}" sibTransId="{05E92A34-0CDD-4A8F-81D4-E7D6C2B29AEB}"/>
    <dgm:cxn modelId="{A31CE994-FC08-4CF3-BF23-DE9D4F3ECC7D}" type="presParOf" srcId="{FBB67AA5-F297-4431-87E4-E647D8DDEB9F}" destId="{AA7BFD6A-0396-4ED2-8AD5-3CA6B62F4642}" srcOrd="0" destOrd="0" presId="urn:microsoft.com/office/officeart/2005/8/layout/hierarchy3"/>
    <dgm:cxn modelId="{0A346DD9-20C0-45AC-AB8E-06D3BF709766}" type="presParOf" srcId="{AA7BFD6A-0396-4ED2-8AD5-3CA6B62F4642}" destId="{39999D54-40AD-4A15-B32B-54580B095DF4}" srcOrd="0" destOrd="0" presId="urn:microsoft.com/office/officeart/2005/8/layout/hierarchy3"/>
    <dgm:cxn modelId="{A315360C-4AEC-4F2A-A2C8-5E36696A5C05}" type="presParOf" srcId="{39999D54-40AD-4A15-B32B-54580B095DF4}" destId="{6B2A9777-350F-4505-8A42-EA272CD12B2D}" srcOrd="0" destOrd="0" presId="urn:microsoft.com/office/officeart/2005/8/layout/hierarchy3"/>
    <dgm:cxn modelId="{C96E38A4-574E-4BB1-9CF1-868EF5A42576}" type="presParOf" srcId="{39999D54-40AD-4A15-B32B-54580B095DF4}" destId="{015A85F2-F680-4B3D-BB02-780DE3EFE24E}" srcOrd="1" destOrd="0" presId="urn:microsoft.com/office/officeart/2005/8/layout/hierarchy3"/>
    <dgm:cxn modelId="{EBC14768-B206-437E-ABD5-FCA9CF8141C0}" type="presParOf" srcId="{AA7BFD6A-0396-4ED2-8AD5-3CA6B62F4642}" destId="{5CA16700-3ADD-42DF-8A0F-86CB4E8CECEE}" srcOrd="1" destOrd="0" presId="urn:microsoft.com/office/officeart/2005/8/layout/hierarchy3"/>
    <dgm:cxn modelId="{B767C9D8-BA92-4582-AC05-AEF5FC2CC7C0}" type="presParOf" srcId="{5CA16700-3ADD-42DF-8A0F-86CB4E8CECEE}" destId="{E238D495-E77B-42C8-8E11-4BF5413F6BA7}" srcOrd="0" destOrd="0" presId="urn:microsoft.com/office/officeart/2005/8/layout/hierarchy3"/>
    <dgm:cxn modelId="{B1FEF6FC-794A-4315-83C0-8FE947BD1857}" type="presParOf" srcId="{5CA16700-3ADD-42DF-8A0F-86CB4E8CECEE}" destId="{01748BA8-5488-400F-8C99-3EFAD51855AE}" srcOrd="1" destOrd="0" presId="urn:microsoft.com/office/officeart/2005/8/layout/hierarchy3"/>
    <dgm:cxn modelId="{1E8AB01C-3994-49FA-8CE1-5B632D7CC9C0}" type="presParOf" srcId="{5CA16700-3ADD-42DF-8A0F-86CB4E8CECEE}" destId="{4E7783AE-8643-48F0-8AAA-5F0F585BCA51}" srcOrd="2" destOrd="0" presId="urn:microsoft.com/office/officeart/2005/8/layout/hierarchy3"/>
    <dgm:cxn modelId="{7B3D6079-7680-4DF0-94A2-39EC48420A4E}" type="presParOf" srcId="{5CA16700-3ADD-42DF-8A0F-86CB4E8CECEE}" destId="{416C5BDD-F55C-4EEB-BBE0-3F763C3DB498}" srcOrd="3" destOrd="0" presId="urn:microsoft.com/office/officeart/2005/8/layout/hierarchy3"/>
    <dgm:cxn modelId="{F404D433-E6CF-4076-9FCB-6491A6186007}" type="presParOf" srcId="{5CA16700-3ADD-42DF-8A0F-86CB4E8CECEE}" destId="{030289C0-F698-4603-9A04-74674AD4A444}" srcOrd="4" destOrd="0" presId="urn:microsoft.com/office/officeart/2005/8/layout/hierarchy3"/>
    <dgm:cxn modelId="{FEA2150C-FDA9-4226-A465-6BF17B684714}" type="presParOf" srcId="{5CA16700-3ADD-42DF-8A0F-86CB4E8CECEE}" destId="{00463C0E-CA86-4FC3-A803-E89313A06F26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518BF1-D902-4C2D-81C0-6B01347102D1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D313AF54-31A2-4355-B50C-D34A4545825C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2200" dirty="0" smtClean="0"/>
        </a:p>
        <a:p>
          <a:r>
            <a:rPr lang="ru-RU" sz="2600" dirty="0" smtClean="0"/>
            <a:t>Заполнение с использованием СПО «Справки БК»</a:t>
          </a:r>
        </a:p>
        <a:p>
          <a:r>
            <a:rPr lang="ru-RU" sz="2000" dirty="0" smtClean="0"/>
            <a:t> </a:t>
          </a:r>
          <a:endParaRPr lang="ru-RU" sz="2000" dirty="0"/>
        </a:p>
      </dgm:t>
    </dgm:pt>
    <dgm:pt modelId="{EE3E197A-4969-4976-BB74-BABEDE05AADB}" type="parTrans" cxnId="{B978D544-96BE-4511-B6CC-01D5EF14DAAD}">
      <dgm:prSet/>
      <dgm:spPr/>
      <dgm:t>
        <a:bodyPr/>
        <a:lstStyle/>
        <a:p>
          <a:endParaRPr lang="ru-RU"/>
        </a:p>
      </dgm:t>
    </dgm:pt>
    <dgm:pt modelId="{D9DB3694-952D-4C2B-AE18-2D76525CC349}" type="sibTrans" cxnId="{B978D544-96BE-4511-B6CC-01D5EF14DAAD}">
      <dgm:prSet/>
      <dgm:spPr/>
      <dgm:t>
        <a:bodyPr/>
        <a:lstStyle/>
        <a:p>
          <a:endParaRPr lang="ru-RU"/>
        </a:p>
      </dgm:t>
    </dgm:pt>
    <dgm:pt modelId="{FB1C5C55-EE8A-45D5-9C3F-2528754F920C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Вывод на печатное устройство</a:t>
          </a:r>
          <a:endParaRPr lang="ru-RU" sz="2000" dirty="0"/>
        </a:p>
      </dgm:t>
    </dgm:pt>
    <dgm:pt modelId="{F87AA518-B21D-41C2-A9C8-C48BCB356A50}" type="parTrans" cxnId="{6C99C88E-A51F-4D5C-9104-3CE4B77ED7A9}">
      <dgm:prSet/>
      <dgm:spPr/>
      <dgm:t>
        <a:bodyPr/>
        <a:lstStyle/>
        <a:p>
          <a:endParaRPr lang="ru-RU"/>
        </a:p>
      </dgm:t>
    </dgm:pt>
    <dgm:pt modelId="{2F08FCD8-E222-40D9-9B11-AAF3934F312E}" type="sibTrans" cxnId="{6C99C88E-A51F-4D5C-9104-3CE4B77ED7A9}">
      <dgm:prSet/>
      <dgm:spPr/>
      <dgm:t>
        <a:bodyPr/>
        <a:lstStyle/>
        <a:p>
          <a:endParaRPr lang="ru-RU"/>
        </a:p>
      </dgm:t>
    </dgm:pt>
    <dgm:pt modelId="{81D84063-802E-410D-AE81-646016820038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Представление на бумажном носителе </a:t>
          </a:r>
          <a:br>
            <a:rPr lang="ru-RU" sz="2000" dirty="0" smtClean="0"/>
          </a:br>
          <a:r>
            <a:rPr lang="ru-RU" sz="2000" dirty="0" smtClean="0"/>
            <a:t>в уполномоченное подразделение</a:t>
          </a:r>
          <a:endParaRPr lang="ru-RU" sz="2000" dirty="0"/>
        </a:p>
      </dgm:t>
    </dgm:pt>
    <dgm:pt modelId="{0F18F753-1C99-4DD0-83A6-8A10CBAA2940}" type="parTrans" cxnId="{5D9C67F3-D0A1-4EB3-8961-6028298B9694}">
      <dgm:prSet/>
      <dgm:spPr/>
      <dgm:t>
        <a:bodyPr/>
        <a:lstStyle/>
        <a:p>
          <a:endParaRPr lang="ru-RU"/>
        </a:p>
      </dgm:t>
    </dgm:pt>
    <dgm:pt modelId="{BB9AA40E-83CA-43DD-B88A-C69D3BC9959C}" type="sibTrans" cxnId="{5D9C67F3-D0A1-4EB3-8961-6028298B9694}">
      <dgm:prSet/>
      <dgm:spPr/>
      <dgm:t>
        <a:bodyPr/>
        <a:lstStyle/>
        <a:p>
          <a:endParaRPr lang="ru-RU"/>
        </a:p>
      </dgm:t>
    </dgm:pt>
    <dgm:pt modelId="{F3BDBCB5-9017-4948-8588-BEA4DB69E5BA}" type="pres">
      <dgm:prSet presAssocID="{16518BF1-D902-4C2D-81C0-6B01347102D1}" presName="CompostProcess" presStyleCnt="0">
        <dgm:presLayoutVars>
          <dgm:dir/>
          <dgm:resizeHandles val="exact"/>
        </dgm:presLayoutVars>
      </dgm:prSet>
      <dgm:spPr/>
    </dgm:pt>
    <dgm:pt modelId="{4C50877F-38DE-4965-A383-D24D38027F1C}" type="pres">
      <dgm:prSet presAssocID="{16518BF1-D902-4C2D-81C0-6B01347102D1}" presName="arrow" presStyleLbl="bgShp" presStyleIdx="0" presStyleCn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</dgm:pt>
    <dgm:pt modelId="{6015B2D6-614D-480C-AD3A-BE497584C87B}" type="pres">
      <dgm:prSet presAssocID="{16518BF1-D902-4C2D-81C0-6B01347102D1}" presName="linearProcess" presStyleCnt="0"/>
      <dgm:spPr/>
    </dgm:pt>
    <dgm:pt modelId="{D87CC701-B85C-4206-8582-4A18E2D4BC52}" type="pres">
      <dgm:prSet presAssocID="{D313AF54-31A2-4355-B50C-D34A4545825C}" presName="textNode" presStyleLbl="node1" presStyleIdx="0" presStyleCnt="3" custScaleX="111688" custScaleY="1235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4E2EEA-863D-418F-98D4-1C6C6837218B}" type="pres">
      <dgm:prSet presAssocID="{D9DB3694-952D-4C2B-AE18-2D76525CC349}" presName="sibTrans" presStyleCnt="0"/>
      <dgm:spPr/>
    </dgm:pt>
    <dgm:pt modelId="{6BAE29B4-F629-4F72-8660-87BC41886EFC}" type="pres">
      <dgm:prSet presAssocID="{FB1C5C55-EE8A-45D5-9C3F-2528754F920C}" presName="textNode" presStyleLbl="node1" presStyleIdx="1" presStyleCnt="3" custLinFactNeighborX="-66809" custLinFactNeighborY="-6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46BB02-6B65-4BC1-B887-3F64FFC4CFF6}" type="pres">
      <dgm:prSet presAssocID="{2F08FCD8-E222-40D9-9B11-AAF3934F312E}" presName="sibTrans" presStyleCnt="0"/>
      <dgm:spPr/>
    </dgm:pt>
    <dgm:pt modelId="{166D83D2-900D-4B2B-B732-A926AE1DB46A}" type="pres">
      <dgm:prSet presAssocID="{81D84063-802E-410D-AE81-646016820038}" presName="textNode" presStyleLbl="node1" presStyleIdx="2" presStyleCnt="3" custLinFactX="-490" custLinFactNeighborX="-100000" custLinFactNeighborY="-6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ACFFA9-F046-4CB4-B2FA-6F851DD52F6E}" type="presOf" srcId="{16518BF1-D902-4C2D-81C0-6B01347102D1}" destId="{F3BDBCB5-9017-4948-8588-BEA4DB69E5BA}" srcOrd="0" destOrd="0" presId="urn:microsoft.com/office/officeart/2005/8/layout/hProcess9"/>
    <dgm:cxn modelId="{BB1F6E81-6CCA-4A9D-805F-F0325F119D10}" type="presOf" srcId="{FB1C5C55-EE8A-45D5-9C3F-2528754F920C}" destId="{6BAE29B4-F629-4F72-8660-87BC41886EFC}" srcOrd="0" destOrd="0" presId="urn:microsoft.com/office/officeart/2005/8/layout/hProcess9"/>
    <dgm:cxn modelId="{5D9C67F3-D0A1-4EB3-8961-6028298B9694}" srcId="{16518BF1-D902-4C2D-81C0-6B01347102D1}" destId="{81D84063-802E-410D-AE81-646016820038}" srcOrd="2" destOrd="0" parTransId="{0F18F753-1C99-4DD0-83A6-8A10CBAA2940}" sibTransId="{BB9AA40E-83CA-43DD-B88A-C69D3BC9959C}"/>
    <dgm:cxn modelId="{D4DE3A16-4C0A-4C2D-A5A0-FE42763C92AC}" type="presOf" srcId="{81D84063-802E-410D-AE81-646016820038}" destId="{166D83D2-900D-4B2B-B732-A926AE1DB46A}" srcOrd="0" destOrd="0" presId="urn:microsoft.com/office/officeart/2005/8/layout/hProcess9"/>
    <dgm:cxn modelId="{8ABAECC1-0A17-4053-A8AC-B6A12D10447D}" type="presOf" srcId="{D313AF54-31A2-4355-B50C-D34A4545825C}" destId="{D87CC701-B85C-4206-8582-4A18E2D4BC52}" srcOrd="0" destOrd="0" presId="urn:microsoft.com/office/officeart/2005/8/layout/hProcess9"/>
    <dgm:cxn modelId="{B978D544-96BE-4511-B6CC-01D5EF14DAAD}" srcId="{16518BF1-D902-4C2D-81C0-6B01347102D1}" destId="{D313AF54-31A2-4355-B50C-D34A4545825C}" srcOrd="0" destOrd="0" parTransId="{EE3E197A-4969-4976-BB74-BABEDE05AADB}" sibTransId="{D9DB3694-952D-4C2B-AE18-2D76525CC349}"/>
    <dgm:cxn modelId="{6C99C88E-A51F-4D5C-9104-3CE4B77ED7A9}" srcId="{16518BF1-D902-4C2D-81C0-6B01347102D1}" destId="{FB1C5C55-EE8A-45D5-9C3F-2528754F920C}" srcOrd="1" destOrd="0" parTransId="{F87AA518-B21D-41C2-A9C8-C48BCB356A50}" sibTransId="{2F08FCD8-E222-40D9-9B11-AAF3934F312E}"/>
    <dgm:cxn modelId="{AACB982B-9495-4152-BB65-56E574AEC310}" type="presParOf" srcId="{F3BDBCB5-9017-4948-8588-BEA4DB69E5BA}" destId="{4C50877F-38DE-4965-A383-D24D38027F1C}" srcOrd="0" destOrd="0" presId="urn:microsoft.com/office/officeart/2005/8/layout/hProcess9"/>
    <dgm:cxn modelId="{49D52474-481E-4D7F-AB51-270DEF7295EE}" type="presParOf" srcId="{F3BDBCB5-9017-4948-8588-BEA4DB69E5BA}" destId="{6015B2D6-614D-480C-AD3A-BE497584C87B}" srcOrd="1" destOrd="0" presId="urn:microsoft.com/office/officeart/2005/8/layout/hProcess9"/>
    <dgm:cxn modelId="{3B8B896A-86C0-48D3-B42F-417B12C9D189}" type="presParOf" srcId="{6015B2D6-614D-480C-AD3A-BE497584C87B}" destId="{D87CC701-B85C-4206-8582-4A18E2D4BC52}" srcOrd="0" destOrd="0" presId="urn:microsoft.com/office/officeart/2005/8/layout/hProcess9"/>
    <dgm:cxn modelId="{443AFDE1-5D47-477C-BF0B-4C1E46855A4A}" type="presParOf" srcId="{6015B2D6-614D-480C-AD3A-BE497584C87B}" destId="{884E2EEA-863D-418F-98D4-1C6C6837218B}" srcOrd="1" destOrd="0" presId="urn:microsoft.com/office/officeart/2005/8/layout/hProcess9"/>
    <dgm:cxn modelId="{17150954-44C8-430D-95D0-A2AB94117000}" type="presParOf" srcId="{6015B2D6-614D-480C-AD3A-BE497584C87B}" destId="{6BAE29B4-F629-4F72-8660-87BC41886EFC}" srcOrd="2" destOrd="0" presId="urn:microsoft.com/office/officeart/2005/8/layout/hProcess9"/>
    <dgm:cxn modelId="{FFC661CA-DB43-4E6D-9778-FA16B616BE0F}" type="presParOf" srcId="{6015B2D6-614D-480C-AD3A-BE497584C87B}" destId="{C246BB02-6B65-4BC1-B887-3F64FFC4CFF6}" srcOrd="3" destOrd="0" presId="urn:microsoft.com/office/officeart/2005/8/layout/hProcess9"/>
    <dgm:cxn modelId="{466F7621-6C14-4A20-BF84-5093633C6406}" type="presParOf" srcId="{6015B2D6-614D-480C-AD3A-BE497584C87B}" destId="{166D83D2-900D-4B2B-B732-A926AE1DB46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C0A7548-1F5E-42C0-B616-C04592B40E31}" type="doc">
      <dgm:prSet loTypeId="urn:microsoft.com/office/officeart/2005/8/layout/h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ACFBC3-E2DD-491D-AB59-2B0B17F1C2BD}">
      <dgm:prSet phldrT="[Текст]"/>
      <dgm:spPr/>
      <dgm:t>
        <a:bodyPr/>
        <a:lstStyle/>
        <a:p>
          <a:r>
            <a:rPr lang="ru-RU" dirty="0" smtClean="0">
              <a:latin typeface="Roboto"/>
            </a:rPr>
            <a:t>ЦЕЛЬ - упростить процесс заполнения справок о доходах </a:t>
          </a:r>
          <a:endParaRPr lang="ru-RU" dirty="0"/>
        </a:p>
      </dgm:t>
    </dgm:pt>
    <dgm:pt modelId="{EDF2B67B-7072-42AB-A488-292C67CC80A5}" type="parTrans" cxnId="{D077A7C1-5220-4D4C-88BB-3A99D70D409F}">
      <dgm:prSet/>
      <dgm:spPr/>
      <dgm:t>
        <a:bodyPr/>
        <a:lstStyle/>
        <a:p>
          <a:endParaRPr lang="ru-RU"/>
        </a:p>
      </dgm:t>
    </dgm:pt>
    <dgm:pt modelId="{D768D325-68E4-4A2A-9F32-1661A761C6E4}" type="sibTrans" cxnId="{D077A7C1-5220-4D4C-88BB-3A99D70D409F}">
      <dgm:prSet/>
      <dgm:spPr/>
      <dgm:t>
        <a:bodyPr/>
        <a:lstStyle/>
        <a:p>
          <a:endParaRPr lang="ru-RU"/>
        </a:p>
      </dgm:t>
    </dgm:pt>
    <dgm:pt modelId="{2F431C4B-3928-4BE4-AF7D-739F01F25CEB}">
      <dgm:prSet phldrT="[Текст]"/>
      <dgm:spPr/>
      <dgm:t>
        <a:bodyPr/>
        <a:lstStyle/>
        <a:p>
          <a:r>
            <a:rPr lang="ru-RU" dirty="0" smtClean="0"/>
            <a:t>При заполнении справок в отношении членов семьи автоматически копируются сведения из справки обязанного лица</a:t>
          </a:r>
          <a:endParaRPr lang="ru-RU" dirty="0"/>
        </a:p>
      </dgm:t>
    </dgm:pt>
    <dgm:pt modelId="{6E55F9A1-FF52-47FA-9EF5-F0DF59DF281F}" type="parTrans" cxnId="{7BD7A480-D99A-4FC7-964F-75830007940C}">
      <dgm:prSet/>
      <dgm:spPr/>
      <dgm:t>
        <a:bodyPr/>
        <a:lstStyle/>
        <a:p>
          <a:endParaRPr lang="ru-RU"/>
        </a:p>
      </dgm:t>
    </dgm:pt>
    <dgm:pt modelId="{D5DCD652-E29C-46AF-8B03-47E7016BF6E0}" type="sibTrans" cxnId="{7BD7A480-D99A-4FC7-964F-75830007940C}">
      <dgm:prSet/>
      <dgm:spPr/>
      <dgm:t>
        <a:bodyPr/>
        <a:lstStyle/>
        <a:p>
          <a:endParaRPr lang="ru-RU"/>
        </a:p>
      </dgm:t>
    </dgm:pt>
    <dgm:pt modelId="{2777331D-202F-45F0-B105-D0754ECF07BA}">
      <dgm:prSet phldrT="[Текст]"/>
      <dgm:spPr/>
      <dgm:t>
        <a:bodyPr/>
        <a:lstStyle/>
        <a:p>
          <a:r>
            <a:rPr lang="ru-RU" dirty="0" smtClean="0"/>
            <a:t>Не нужно заполнять каждую строку справки</a:t>
          </a:r>
          <a:endParaRPr lang="ru-RU" dirty="0"/>
        </a:p>
      </dgm:t>
    </dgm:pt>
    <dgm:pt modelId="{A9015C97-88CD-4F60-9D93-5EB0F3254C6A}" type="parTrans" cxnId="{561F8EE4-D099-45C9-A5B5-4713B12B1F28}">
      <dgm:prSet/>
      <dgm:spPr/>
      <dgm:t>
        <a:bodyPr/>
        <a:lstStyle/>
        <a:p>
          <a:endParaRPr lang="ru-RU"/>
        </a:p>
      </dgm:t>
    </dgm:pt>
    <dgm:pt modelId="{69CA5325-3550-4C6D-ADB6-3E08D38C32F0}" type="sibTrans" cxnId="{561F8EE4-D099-45C9-A5B5-4713B12B1F28}">
      <dgm:prSet/>
      <dgm:spPr/>
      <dgm:t>
        <a:bodyPr/>
        <a:lstStyle/>
        <a:p>
          <a:endParaRPr lang="ru-RU"/>
        </a:p>
      </dgm:t>
    </dgm:pt>
    <dgm:pt modelId="{AAE466BE-EBA6-4B35-9800-333339E9D3CA}">
      <dgm:prSet phldrT="[Текст]"/>
      <dgm:spPr/>
      <dgm:t>
        <a:bodyPr/>
        <a:lstStyle/>
        <a:p>
          <a:r>
            <a:rPr lang="ru-RU" dirty="0" smtClean="0"/>
            <a:t>«Запоминает» данные об объектах, счетах и других ранее внесенных сведениях</a:t>
          </a:r>
          <a:endParaRPr lang="ru-RU" dirty="0"/>
        </a:p>
      </dgm:t>
    </dgm:pt>
    <dgm:pt modelId="{588ABD3A-F8E9-4366-BF78-027C6F825ADB}" type="parTrans" cxnId="{BC0241A3-3358-4C5B-8AFE-F9E6CE4C42CD}">
      <dgm:prSet/>
      <dgm:spPr/>
      <dgm:t>
        <a:bodyPr/>
        <a:lstStyle/>
        <a:p>
          <a:endParaRPr lang="ru-RU"/>
        </a:p>
      </dgm:t>
    </dgm:pt>
    <dgm:pt modelId="{9DCCC7F5-616F-4E36-9914-2FC8D8BF8263}" type="sibTrans" cxnId="{BC0241A3-3358-4C5B-8AFE-F9E6CE4C42CD}">
      <dgm:prSet/>
      <dgm:spPr/>
      <dgm:t>
        <a:bodyPr/>
        <a:lstStyle/>
        <a:p>
          <a:endParaRPr lang="ru-RU"/>
        </a:p>
      </dgm:t>
    </dgm:pt>
    <dgm:pt modelId="{43CC9036-E017-409A-9E89-7CA684806DCE}">
      <dgm:prSet/>
      <dgm:spPr/>
      <dgm:t>
        <a:bodyPr/>
        <a:lstStyle/>
        <a:p>
          <a:endParaRPr lang="ru-RU"/>
        </a:p>
      </dgm:t>
    </dgm:pt>
    <dgm:pt modelId="{B2D1C355-82CA-44D0-944C-0B3D2BD2E8F7}" type="parTrans" cxnId="{8C71B13C-A3C2-49DA-876C-505C8BBA84C1}">
      <dgm:prSet/>
      <dgm:spPr/>
      <dgm:t>
        <a:bodyPr/>
        <a:lstStyle/>
        <a:p>
          <a:endParaRPr lang="ru-RU"/>
        </a:p>
      </dgm:t>
    </dgm:pt>
    <dgm:pt modelId="{0FBB30F7-468D-4694-871B-F8444E12E697}" type="sibTrans" cxnId="{8C71B13C-A3C2-49DA-876C-505C8BBA84C1}">
      <dgm:prSet/>
      <dgm:spPr/>
      <dgm:t>
        <a:bodyPr/>
        <a:lstStyle/>
        <a:p>
          <a:endParaRPr lang="ru-RU"/>
        </a:p>
      </dgm:t>
    </dgm:pt>
    <dgm:pt modelId="{CEA3D9A6-A872-43C2-8D43-1DB377206B08}" type="pres">
      <dgm:prSet presAssocID="{AC0A7548-1F5E-42C0-B616-C04592B40E31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431CA8-0D44-4490-A907-54261952F6A6}" type="pres">
      <dgm:prSet presAssocID="{ACACFBC3-E2DD-491D-AB59-2B0B17F1C2BD}" presName="roof" presStyleLbl="dkBgShp" presStyleIdx="0" presStyleCnt="2"/>
      <dgm:spPr/>
      <dgm:t>
        <a:bodyPr/>
        <a:lstStyle/>
        <a:p>
          <a:endParaRPr lang="ru-RU"/>
        </a:p>
      </dgm:t>
    </dgm:pt>
    <dgm:pt modelId="{863FB0FE-0154-454C-A87E-8BE25AFD6C84}" type="pres">
      <dgm:prSet presAssocID="{ACACFBC3-E2DD-491D-AB59-2B0B17F1C2BD}" presName="pillars" presStyleCnt="0"/>
      <dgm:spPr/>
    </dgm:pt>
    <dgm:pt modelId="{97A04EF8-0C0D-4C01-876B-7442129C76C6}" type="pres">
      <dgm:prSet presAssocID="{ACACFBC3-E2DD-491D-AB59-2B0B17F1C2BD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CFD0DF-941A-49F0-BF52-87CC5BF0BE6A}" type="pres">
      <dgm:prSet presAssocID="{2777331D-202F-45F0-B105-D0754ECF07BA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357C60-04D2-4961-A7D9-23AB0383B1CF}" type="pres">
      <dgm:prSet presAssocID="{AAE466BE-EBA6-4B35-9800-333339E9D3CA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B471A2-3094-4CBB-86E2-18BA92AB9164}" type="pres">
      <dgm:prSet presAssocID="{ACACFBC3-E2DD-491D-AB59-2B0B17F1C2BD}" presName="base" presStyleLbl="dkBgShp" presStyleIdx="1" presStyleCnt="2"/>
      <dgm:spPr/>
    </dgm:pt>
  </dgm:ptLst>
  <dgm:cxnLst>
    <dgm:cxn modelId="{7BD7A480-D99A-4FC7-964F-75830007940C}" srcId="{ACACFBC3-E2DD-491D-AB59-2B0B17F1C2BD}" destId="{2F431C4B-3928-4BE4-AF7D-739F01F25CEB}" srcOrd="0" destOrd="0" parTransId="{6E55F9A1-FF52-47FA-9EF5-F0DF59DF281F}" sibTransId="{D5DCD652-E29C-46AF-8B03-47E7016BF6E0}"/>
    <dgm:cxn modelId="{561F8EE4-D099-45C9-A5B5-4713B12B1F28}" srcId="{ACACFBC3-E2DD-491D-AB59-2B0B17F1C2BD}" destId="{2777331D-202F-45F0-B105-D0754ECF07BA}" srcOrd="1" destOrd="0" parTransId="{A9015C97-88CD-4F60-9D93-5EB0F3254C6A}" sibTransId="{69CA5325-3550-4C6D-ADB6-3E08D38C32F0}"/>
    <dgm:cxn modelId="{8C71B13C-A3C2-49DA-876C-505C8BBA84C1}" srcId="{AC0A7548-1F5E-42C0-B616-C04592B40E31}" destId="{43CC9036-E017-409A-9E89-7CA684806DCE}" srcOrd="1" destOrd="0" parTransId="{B2D1C355-82CA-44D0-944C-0B3D2BD2E8F7}" sibTransId="{0FBB30F7-468D-4694-871B-F8444E12E697}"/>
    <dgm:cxn modelId="{745B54DF-7776-4F7A-AD1B-E8C80B1F9014}" type="presOf" srcId="{2777331D-202F-45F0-B105-D0754ECF07BA}" destId="{A5CFD0DF-941A-49F0-BF52-87CC5BF0BE6A}" srcOrd="0" destOrd="0" presId="urn:microsoft.com/office/officeart/2005/8/layout/hList3"/>
    <dgm:cxn modelId="{CBB982C0-9DC8-4382-8BD0-B6445667E684}" type="presOf" srcId="{2F431C4B-3928-4BE4-AF7D-739F01F25CEB}" destId="{97A04EF8-0C0D-4C01-876B-7442129C76C6}" srcOrd="0" destOrd="0" presId="urn:microsoft.com/office/officeart/2005/8/layout/hList3"/>
    <dgm:cxn modelId="{BC0241A3-3358-4C5B-8AFE-F9E6CE4C42CD}" srcId="{ACACFBC3-E2DD-491D-AB59-2B0B17F1C2BD}" destId="{AAE466BE-EBA6-4B35-9800-333339E9D3CA}" srcOrd="2" destOrd="0" parTransId="{588ABD3A-F8E9-4366-BF78-027C6F825ADB}" sibTransId="{9DCCC7F5-616F-4E36-9914-2FC8D8BF8263}"/>
    <dgm:cxn modelId="{934B0051-1C4B-47EC-8BFD-ED3E2A8C2EAB}" type="presOf" srcId="{ACACFBC3-E2DD-491D-AB59-2B0B17F1C2BD}" destId="{13431CA8-0D44-4490-A907-54261952F6A6}" srcOrd="0" destOrd="0" presId="urn:microsoft.com/office/officeart/2005/8/layout/hList3"/>
    <dgm:cxn modelId="{D077A7C1-5220-4D4C-88BB-3A99D70D409F}" srcId="{AC0A7548-1F5E-42C0-B616-C04592B40E31}" destId="{ACACFBC3-E2DD-491D-AB59-2B0B17F1C2BD}" srcOrd="0" destOrd="0" parTransId="{EDF2B67B-7072-42AB-A488-292C67CC80A5}" sibTransId="{D768D325-68E4-4A2A-9F32-1661A761C6E4}"/>
    <dgm:cxn modelId="{13BE3DA1-13B3-4019-8EDE-0F3C550739DC}" type="presOf" srcId="{AAE466BE-EBA6-4B35-9800-333339E9D3CA}" destId="{7E357C60-04D2-4961-A7D9-23AB0383B1CF}" srcOrd="0" destOrd="0" presId="urn:microsoft.com/office/officeart/2005/8/layout/hList3"/>
    <dgm:cxn modelId="{A273681E-8337-47DF-82C8-41DAB982083C}" type="presOf" srcId="{AC0A7548-1F5E-42C0-B616-C04592B40E31}" destId="{CEA3D9A6-A872-43C2-8D43-1DB377206B08}" srcOrd="0" destOrd="0" presId="urn:microsoft.com/office/officeart/2005/8/layout/hList3"/>
    <dgm:cxn modelId="{B2E7D304-DFE5-4158-84B6-41674D0D988F}" type="presParOf" srcId="{CEA3D9A6-A872-43C2-8D43-1DB377206B08}" destId="{13431CA8-0D44-4490-A907-54261952F6A6}" srcOrd="0" destOrd="0" presId="urn:microsoft.com/office/officeart/2005/8/layout/hList3"/>
    <dgm:cxn modelId="{7AE1A194-A07E-49B4-B6EC-369C196B34DF}" type="presParOf" srcId="{CEA3D9A6-A872-43C2-8D43-1DB377206B08}" destId="{863FB0FE-0154-454C-A87E-8BE25AFD6C84}" srcOrd="1" destOrd="0" presId="urn:microsoft.com/office/officeart/2005/8/layout/hList3"/>
    <dgm:cxn modelId="{BA265E57-808B-40E6-8B53-3F03D0C5470E}" type="presParOf" srcId="{863FB0FE-0154-454C-A87E-8BE25AFD6C84}" destId="{97A04EF8-0C0D-4C01-876B-7442129C76C6}" srcOrd="0" destOrd="0" presId="urn:microsoft.com/office/officeart/2005/8/layout/hList3"/>
    <dgm:cxn modelId="{2F05D818-CB5B-4BB8-A52C-2BA363BA9304}" type="presParOf" srcId="{863FB0FE-0154-454C-A87E-8BE25AFD6C84}" destId="{A5CFD0DF-941A-49F0-BF52-87CC5BF0BE6A}" srcOrd="1" destOrd="0" presId="urn:microsoft.com/office/officeart/2005/8/layout/hList3"/>
    <dgm:cxn modelId="{A5DCE533-0B10-4210-982A-7A6E02A2F5A7}" type="presParOf" srcId="{863FB0FE-0154-454C-A87E-8BE25AFD6C84}" destId="{7E357C60-04D2-4961-A7D9-23AB0383B1CF}" srcOrd="2" destOrd="0" presId="urn:microsoft.com/office/officeart/2005/8/layout/hList3"/>
    <dgm:cxn modelId="{538445D2-EB2D-405A-9391-57EB6ACA9905}" type="presParOf" srcId="{CEA3D9A6-A872-43C2-8D43-1DB377206B08}" destId="{73B471A2-3094-4CBB-86E2-18BA92AB9164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855AF63-9835-4069-A512-E82ACDC6F0C7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0A5140-FAD2-4218-8B6A-BA8A4758BFE5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200" dirty="0" smtClean="0"/>
            <a:t>Указываются</a:t>
          </a:r>
          <a:endParaRPr lang="ru-RU" sz="3200" dirty="0"/>
        </a:p>
      </dgm:t>
    </dgm:pt>
    <dgm:pt modelId="{E6681DF0-58FB-4610-8D9E-AECA207A75A6}" type="parTrans" cxnId="{B24A308C-67D1-4DA2-A445-671153F00F2E}">
      <dgm:prSet/>
      <dgm:spPr/>
      <dgm:t>
        <a:bodyPr/>
        <a:lstStyle/>
        <a:p>
          <a:endParaRPr lang="ru-RU"/>
        </a:p>
      </dgm:t>
    </dgm:pt>
    <dgm:pt modelId="{3B84F229-6C2A-419A-9A5B-DEE13AD90149}" type="sibTrans" cxnId="{B24A308C-67D1-4DA2-A445-671153F00F2E}">
      <dgm:prSet/>
      <dgm:spPr/>
      <dgm:t>
        <a:bodyPr/>
        <a:lstStyle/>
        <a:p>
          <a:endParaRPr lang="ru-RU"/>
        </a:p>
      </dgm:t>
    </dgm:pt>
    <dgm:pt modelId="{D3BBB362-767B-40D5-87C6-495AE64626E1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/>
            <a:t>Адрес места проживания –  </a:t>
          </a:r>
          <a:br>
            <a:rPr lang="ru-RU" sz="1600" dirty="0" smtClean="0"/>
          </a:br>
          <a:r>
            <a:rPr lang="ru-RU" sz="1600" dirty="0" smtClean="0"/>
            <a:t>в строке  «</a:t>
          </a:r>
          <a:r>
            <a:rPr lang="ru-RU" sz="1600" dirty="0" err="1" smtClean="0"/>
            <a:t>Доп.информация</a:t>
          </a:r>
          <a:r>
            <a:rPr lang="ru-RU" sz="1600" dirty="0" smtClean="0"/>
            <a:t>» при заполнении всплывающего окна «Место регистрации»</a:t>
          </a:r>
          <a:endParaRPr lang="ru-RU" sz="1600" dirty="0"/>
        </a:p>
      </dgm:t>
    </dgm:pt>
    <dgm:pt modelId="{D0C52FF7-5AEC-465E-A5AF-8C60A6BB8354}" type="parTrans" cxnId="{4E73B081-D26A-4322-8E29-7D4AE19DB3C7}">
      <dgm:prSet/>
      <dgm:spPr/>
      <dgm:t>
        <a:bodyPr/>
        <a:lstStyle/>
        <a:p>
          <a:endParaRPr lang="ru-RU"/>
        </a:p>
      </dgm:t>
    </dgm:pt>
    <dgm:pt modelId="{D0316755-41DE-42C0-9A4E-AE230C2CD4AD}" type="sibTrans" cxnId="{4E73B081-D26A-4322-8E29-7D4AE19DB3C7}">
      <dgm:prSet/>
      <dgm:spPr/>
      <dgm:t>
        <a:bodyPr/>
        <a:lstStyle/>
        <a:p>
          <a:endParaRPr lang="ru-RU"/>
        </a:p>
      </dgm:t>
    </dgm:pt>
    <dgm:pt modelId="{79F180DA-9232-40A9-845A-CDF6EA87F381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2000" dirty="0" smtClean="0"/>
        </a:p>
        <a:p>
          <a:r>
            <a:rPr lang="ru-RU" sz="1600" dirty="0" smtClean="0"/>
            <a:t>Сведения о доходе по предыдущему месту работы в строке «Иные доходы» Раздела 1</a:t>
          </a:r>
        </a:p>
        <a:p>
          <a:endParaRPr lang="ru-RU" sz="2000" dirty="0"/>
        </a:p>
      </dgm:t>
    </dgm:pt>
    <dgm:pt modelId="{6CBED745-5549-4EE2-A165-361A0B145CC3}" type="parTrans" cxnId="{41FCA7BF-96C0-48DC-B827-E4FE02A778BE}">
      <dgm:prSet/>
      <dgm:spPr/>
      <dgm:t>
        <a:bodyPr/>
        <a:lstStyle/>
        <a:p>
          <a:endParaRPr lang="ru-RU"/>
        </a:p>
      </dgm:t>
    </dgm:pt>
    <dgm:pt modelId="{112156F2-8271-44E7-AC60-43EC510E822E}" type="sibTrans" cxnId="{41FCA7BF-96C0-48DC-B827-E4FE02A778BE}">
      <dgm:prSet/>
      <dgm:spPr/>
      <dgm:t>
        <a:bodyPr/>
        <a:lstStyle/>
        <a:p>
          <a:endParaRPr lang="ru-RU"/>
        </a:p>
      </dgm:t>
    </dgm:pt>
    <dgm:pt modelId="{02A3F44A-7C76-4CFD-B52E-2CE1BC9B3ECD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200" dirty="0" smtClean="0"/>
            <a:t>Не указываются</a:t>
          </a:r>
          <a:endParaRPr lang="ru-RU" sz="3200" dirty="0"/>
        </a:p>
      </dgm:t>
    </dgm:pt>
    <dgm:pt modelId="{75B09614-565B-442F-A06F-382690601E44}" type="parTrans" cxnId="{FDB96CB1-71A7-4BF9-9C6F-646FB5F43B61}">
      <dgm:prSet/>
      <dgm:spPr/>
      <dgm:t>
        <a:bodyPr/>
        <a:lstStyle/>
        <a:p>
          <a:endParaRPr lang="ru-RU"/>
        </a:p>
      </dgm:t>
    </dgm:pt>
    <dgm:pt modelId="{E136697D-0D2B-452B-A13A-8968960801C6}" type="sibTrans" cxnId="{FDB96CB1-71A7-4BF9-9C6F-646FB5F43B61}">
      <dgm:prSet/>
      <dgm:spPr/>
      <dgm:t>
        <a:bodyPr/>
        <a:lstStyle/>
        <a:p>
          <a:endParaRPr lang="ru-RU"/>
        </a:p>
      </dgm:t>
    </dgm:pt>
    <dgm:pt modelId="{BD529F49-8CBF-4127-B598-4CC09B76EED2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/>
            <a:t>Сведения по каждому источнику дохода </a:t>
          </a:r>
          <a:br>
            <a:rPr lang="ru-RU" sz="1600" dirty="0" smtClean="0"/>
          </a:br>
          <a:r>
            <a:rPr lang="ru-RU" sz="1600" dirty="0" smtClean="0"/>
            <a:t>в строках Раздела 1, </a:t>
          </a:r>
          <a:br>
            <a:rPr lang="ru-RU" sz="1600" dirty="0" smtClean="0"/>
          </a:br>
          <a:r>
            <a:rPr lang="ru-RU" sz="1600" dirty="0" smtClean="0"/>
            <a:t>кроме «иные доходы»     </a:t>
          </a:r>
          <a:endParaRPr lang="ru-RU" sz="1600" dirty="0"/>
        </a:p>
      </dgm:t>
    </dgm:pt>
    <dgm:pt modelId="{97776C27-779E-4653-8E8F-621A7207D3DD}" type="parTrans" cxnId="{3A8E0F8C-60D9-4A63-8E61-9A8AEE925BAC}">
      <dgm:prSet/>
      <dgm:spPr/>
      <dgm:t>
        <a:bodyPr/>
        <a:lstStyle/>
        <a:p>
          <a:endParaRPr lang="ru-RU"/>
        </a:p>
      </dgm:t>
    </dgm:pt>
    <dgm:pt modelId="{05E92A34-0CDD-4A8F-81D4-E7D6C2B29AEB}" type="sibTrans" cxnId="{3A8E0F8C-60D9-4A63-8E61-9A8AEE925BAC}">
      <dgm:prSet/>
      <dgm:spPr/>
      <dgm:t>
        <a:bodyPr/>
        <a:lstStyle/>
        <a:p>
          <a:endParaRPr lang="ru-RU"/>
        </a:p>
      </dgm:t>
    </dgm:pt>
    <dgm:pt modelId="{85C37230-CB2C-4EA9-8797-6817D40EB9B1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/>
            <a:t>Количество комнат в квартире</a:t>
          </a:r>
          <a:endParaRPr lang="ru-RU" sz="1600" dirty="0"/>
        </a:p>
      </dgm:t>
    </dgm:pt>
    <dgm:pt modelId="{92534046-D7CD-4A35-94A7-EE1F9AFFF395}" type="parTrans" cxnId="{3B02EA56-D7B0-49E8-A274-7C4C5D1D761E}">
      <dgm:prSet/>
      <dgm:spPr/>
      <dgm:t>
        <a:bodyPr/>
        <a:lstStyle/>
        <a:p>
          <a:endParaRPr lang="ru-RU"/>
        </a:p>
      </dgm:t>
    </dgm:pt>
    <dgm:pt modelId="{6817C9B5-7647-401F-9DE9-63BB0A93CC1C}" type="sibTrans" cxnId="{3B02EA56-D7B0-49E8-A274-7C4C5D1D761E}">
      <dgm:prSet/>
      <dgm:spPr/>
      <dgm:t>
        <a:bodyPr/>
        <a:lstStyle/>
        <a:p>
          <a:endParaRPr lang="ru-RU"/>
        </a:p>
      </dgm:t>
    </dgm:pt>
    <dgm:pt modelId="{D5893AE4-F77B-4027-8C2E-E20E7C4A7226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/>
            <a:t>Род занятий в случае отсутствия места работы или для несовершеннолетних детей</a:t>
          </a:r>
          <a:endParaRPr lang="ru-RU" sz="1600" dirty="0"/>
        </a:p>
      </dgm:t>
    </dgm:pt>
    <dgm:pt modelId="{15931FBF-A798-457A-B28E-DA6499879C88}" type="parTrans" cxnId="{61CB09CE-AAF8-4668-BB4C-612A47B4D05D}">
      <dgm:prSet/>
      <dgm:spPr/>
      <dgm:t>
        <a:bodyPr/>
        <a:lstStyle/>
        <a:p>
          <a:endParaRPr lang="ru-RU"/>
        </a:p>
      </dgm:t>
    </dgm:pt>
    <dgm:pt modelId="{5FFBCB75-8A5C-4F8A-88A3-F5670466DB64}" type="sibTrans" cxnId="{61CB09CE-AAF8-4668-BB4C-612A47B4D05D}">
      <dgm:prSet/>
      <dgm:spPr/>
      <dgm:t>
        <a:bodyPr/>
        <a:lstStyle/>
        <a:p>
          <a:endParaRPr lang="ru-RU"/>
        </a:p>
      </dgm:t>
    </dgm:pt>
    <dgm:pt modelId="{FBB67AA5-F297-4431-87E4-E647D8DDEB9F}" type="pres">
      <dgm:prSet presAssocID="{A855AF63-9835-4069-A512-E82ACDC6F0C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1B6E219-1B0A-49A4-AA6B-D879692BA297}" type="pres">
      <dgm:prSet presAssocID="{200A5140-FAD2-4218-8B6A-BA8A4758BFE5}" presName="root" presStyleCnt="0"/>
      <dgm:spPr/>
    </dgm:pt>
    <dgm:pt modelId="{57D3C223-F55F-41C8-88E0-BE57F1B040FA}" type="pres">
      <dgm:prSet presAssocID="{200A5140-FAD2-4218-8B6A-BA8A4758BFE5}" presName="rootComposite" presStyleCnt="0"/>
      <dgm:spPr/>
    </dgm:pt>
    <dgm:pt modelId="{D89F41DF-7C82-4090-9BC7-7EFB28855271}" type="pres">
      <dgm:prSet presAssocID="{200A5140-FAD2-4218-8B6A-BA8A4758BFE5}" presName="rootText" presStyleLbl="node1" presStyleIdx="0" presStyleCnt="2" custScaleX="114283" custScaleY="73501" custLinFactNeighborX="-6766" custLinFactNeighborY="-193"/>
      <dgm:spPr/>
      <dgm:t>
        <a:bodyPr/>
        <a:lstStyle/>
        <a:p>
          <a:endParaRPr lang="ru-RU"/>
        </a:p>
      </dgm:t>
    </dgm:pt>
    <dgm:pt modelId="{B30ED6FE-246B-4B8A-B909-238DCB6BC03F}" type="pres">
      <dgm:prSet presAssocID="{200A5140-FAD2-4218-8B6A-BA8A4758BFE5}" presName="rootConnector" presStyleLbl="node1" presStyleIdx="0" presStyleCnt="2"/>
      <dgm:spPr/>
      <dgm:t>
        <a:bodyPr/>
        <a:lstStyle/>
        <a:p>
          <a:endParaRPr lang="ru-RU"/>
        </a:p>
      </dgm:t>
    </dgm:pt>
    <dgm:pt modelId="{9D57B490-9602-4F0E-A027-BB35C04DD59A}" type="pres">
      <dgm:prSet presAssocID="{200A5140-FAD2-4218-8B6A-BA8A4758BFE5}" presName="childShape" presStyleCnt="0"/>
      <dgm:spPr/>
    </dgm:pt>
    <dgm:pt modelId="{D3A239D1-B7F7-4F72-AC75-D10EB4753E62}" type="pres">
      <dgm:prSet presAssocID="{D0C52FF7-5AEC-465E-A5AF-8C60A6BB8354}" presName="Name13" presStyleLbl="parChTrans1D2" presStyleIdx="0" presStyleCnt="5"/>
      <dgm:spPr/>
      <dgm:t>
        <a:bodyPr/>
        <a:lstStyle/>
        <a:p>
          <a:endParaRPr lang="ru-RU"/>
        </a:p>
      </dgm:t>
    </dgm:pt>
    <dgm:pt modelId="{5E81FBCE-8B6E-40DF-B113-CE0CE0609CD8}" type="pres">
      <dgm:prSet presAssocID="{D3BBB362-767B-40D5-87C6-495AE64626E1}" presName="childText" presStyleLbl="bgAcc1" presStyleIdx="0" presStyleCnt="5" custScaleX="160631" custScaleY="1072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920C8B-23AC-448D-9E95-962445E70CED}" type="pres">
      <dgm:prSet presAssocID="{15931FBF-A798-457A-B28E-DA6499879C88}" presName="Name13" presStyleLbl="parChTrans1D2" presStyleIdx="1" presStyleCnt="5"/>
      <dgm:spPr/>
      <dgm:t>
        <a:bodyPr/>
        <a:lstStyle/>
        <a:p>
          <a:endParaRPr lang="ru-RU"/>
        </a:p>
      </dgm:t>
    </dgm:pt>
    <dgm:pt modelId="{18CB75C0-1B29-400E-BF52-45903D620BC8}" type="pres">
      <dgm:prSet presAssocID="{D5893AE4-F77B-4027-8C2E-E20E7C4A7226}" presName="childText" presStyleLbl="bgAcc1" presStyleIdx="1" presStyleCnt="5" custScaleX="162041" custScaleY="79458" custLinFactNeighborX="1641" custLinFactNeighborY="-94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5B7886-2770-4AC7-9034-53DF4E5155BF}" type="pres">
      <dgm:prSet presAssocID="{6CBED745-5549-4EE2-A165-361A0B145CC3}" presName="Name13" presStyleLbl="parChTrans1D2" presStyleIdx="2" presStyleCnt="5"/>
      <dgm:spPr/>
      <dgm:t>
        <a:bodyPr/>
        <a:lstStyle/>
        <a:p>
          <a:endParaRPr lang="ru-RU"/>
        </a:p>
      </dgm:t>
    </dgm:pt>
    <dgm:pt modelId="{BE84111A-0231-4F61-A503-E9194405D562}" type="pres">
      <dgm:prSet presAssocID="{79F180DA-9232-40A9-845A-CDF6EA87F381}" presName="childText" presStyleLbl="bgAcc1" presStyleIdx="2" presStyleCnt="5" custScaleX="163724" custScaleY="71522" custLinFactNeighborX="1641" custLinFactNeighborY="-18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7BFD6A-0396-4ED2-8AD5-3CA6B62F4642}" type="pres">
      <dgm:prSet presAssocID="{02A3F44A-7C76-4CFD-B52E-2CE1BC9B3ECD}" presName="root" presStyleCnt="0"/>
      <dgm:spPr/>
    </dgm:pt>
    <dgm:pt modelId="{39999D54-40AD-4A15-B32B-54580B095DF4}" type="pres">
      <dgm:prSet presAssocID="{02A3F44A-7C76-4CFD-B52E-2CE1BC9B3ECD}" presName="rootComposite" presStyleCnt="0"/>
      <dgm:spPr/>
    </dgm:pt>
    <dgm:pt modelId="{6B2A9777-350F-4505-8A42-EA272CD12B2D}" type="pres">
      <dgm:prSet presAssocID="{02A3F44A-7C76-4CFD-B52E-2CE1BC9B3ECD}" presName="rootText" presStyleLbl="node1" presStyleIdx="1" presStyleCnt="2" custScaleX="142171" custScaleY="73201" custLinFactNeighborX="5960" custLinFactNeighborY="-139"/>
      <dgm:spPr/>
      <dgm:t>
        <a:bodyPr/>
        <a:lstStyle/>
        <a:p>
          <a:endParaRPr lang="ru-RU"/>
        </a:p>
      </dgm:t>
    </dgm:pt>
    <dgm:pt modelId="{015A85F2-F680-4B3D-BB02-780DE3EFE24E}" type="pres">
      <dgm:prSet presAssocID="{02A3F44A-7C76-4CFD-B52E-2CE1BC9B3ECD}" presName="rootConnector" presStyleLbl="node1" presStyleIdx="1" presStyleCnt="2"/>
      <dgm:spPr/>
      <dgm:t>
        <a:bodyPr/>
        <a:lstStyle/>
        <a:p>
          <a:endParaRPr lang="ru-RU"/>
        </a:p>
      </dgm:t>
    </dgm:pt>
    <dgm:pt modelId="{5CA16700-3ADD-42DF-8A0F-86CB4E8CECEE}" type="pres">
      <dgm:prSet presAssocID="{02A3F44A-7C76-4CFD-B52E-2CE1BC9B3ECD}" presName="childShape" presStyleCnt="0"/>
      <dgm:spPr/>
    </dgm:pt>
    <dgm:pt modelId="{E238D495-E77B-42C8-8E11-4BF5413F6BA7}" type="pres">
      <dgm:prSet presAssocID="{97776C27-779E-4653-8E8F-621A7207D3DD}" presName="Name13" presStyleLbl="parChTrans1D2" presStyleIdx="3" presStyleCnt="5"/>
      <dgm:spPr/>
      <dgm:t>
        <a:bodyPr/>
        <a:lstStyle/>
        <a:p>
          <a:endParaRPr lang="ru-RU"/>
        </a:p>
      </dgm:t>
    </dgm:pt>
    <dgm:pt modelId="{01748BA8-5488-400F-8C99-3EFAD51855AE}" type="pres">
      <dgm:prSet presAssocID="{BD529F49-8CBF-4127-B598-4CC09B76EED2}" presName="childText" presStyleLbl="bgAcc1" presStyleIdx="3" presStyleCnt="5" custScaleX="118095" custScaleY="126537" custLinFactNeighborX="10213" custLinFactNeighborY="-25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3DD0C0-74E9-4A45-B808-802BCC4677BB}" type="pres">
      <dgm:prSet presAssocID="{92534046-D7CD-4A35-94A7-EE1F9AFFF395}" presName="Name13" presStyleLbl="parChTrans1D2" presStyleIdx="4" presStyleCnt="5"/>
      <dgm:spPr/>
      <dgm:t>
        <a:bodyPr/>
        <a:lstStyle/>
        <a:p>
          <a:endParaRPr lang="ru-RU"/>
        </a:p>
      </dgm:t>
    </dgm:pt>
    <dgm:pt modelId="{5F058974-FC59-41AB-A45D-3037F9AB6B4F}" type="pres">
      <dgm:prSet presAssocID="{85C37230-CB2C-4EA9-8797-6817D40EB9B1}" presName="childText" presStyleLbl="bgAcc1" presStyleIdx="4" presStyleCnt="5" custScaleX="118153" custScaleY="67430" custLinFactNeighborX="10213" custLinFactNeighborY="15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73B081-D26A-4322-8E29-7D4AE19DB3C7}" srcId="{200A5140-FAD2-4218-8B6A-BA8A4758BFE5}" destId="{D3BBB362-767B-40D5-87C6-495AE64626E1}" srcOrd="0" destOrd="0" parTransId="{D0C52FF7-5AEC-465E-A5AF-8C60A6BB8354}" sibTransId="{D0316755-41DE-42C0-9A4E-AE230C2CD4AD}"/>
    <dgm:cxn modelId="{41FCA7BF-96C0-48DC-B827-E4FE02A778BE}" srcId="{200A5140-FAD2-4218-8B6A-BA8A4758BFE5}" destId="{79F180DA-9232-40A9-845A-CDF6EA87F381}" srcOrd="2" destOrd="0" parTransId="{6CBED745-5549-4EE2-A165-361A0B145CC3}" sibTransId="{112156F2-8271-44E7-AC60-43EC510E822E}"/>
    <dgm:cxn modelId="{D84E7CF7-4D55-4DD0-A3DC-437A9982477D}" type="presOf" srcId="{02A3F44A-7C76-4CFD-B52E-2CE1BC9B3ECD}" destId="{015A85F2-F680-4B3D-BB02-780DE3EFE24E}" srcOrd="1" destOrd="0" presId="urn:microsoft.com/office/officeart/2005/8/layout/hierarchy3"/>
    <dgm:cxn modelId="{B052AE63-06C9-4960-9F74-EA8FC9B1D828}" type="presOf" srcId="{79F180DA-9232-40A9-845A-CDF6EA87F381}" destId="{BE84111A-0231-4F61-A503-E9194405D562}" srcOrd="0" destOrd="0" presId="urn:microsoft.com/office/officeart/2005/8/layout/hierarchy3"/>
    <dgm:cxn modelId="{4CC00E83-2CBB-4F27-9993-1A69204192F8}" type="presOf" srcId="{15931FBF-A798-457A-B28E-DA6499879C88}" destId="{B0920C8B-23AC-448D-9E95-962445E70CED}" srcOrd="0" destOrd="0" presId="urn:microsoft.com/office/officeart/2005/8/layout/hierarchy3"/>
    <dgm:cxn modelId="{264832FE-573C-43A4-9622-7CC5C6F7500E}" type="presOf" srcId="{92534046-D7CD-4A35-94A7-EE1F9AFFF395}" destId="{E63DD0C0-74E9-4A45-B808-802BCC4677BB}" srcOrd="0" destOrd="0" presId="urn:microsoft.com/office/officeart/2005/8/layout/hierarchy3"/>
    <dgm:cxn modelId="{388DC2EE-A671-44AB-9E45-A1F64FD327D8}" type="presOf" srcId="{D5893AE4-F77B-4027-8C2E-E20E7C4A7226}" destId="{18CB75C0-1B29-400E-BF52-45903D620BC8}" srcOrd="0" destOrd="0" presId="urn:microsoft.com/office/officeart/2005/8/layout/hierarchy3"/>
    <dgm:cxn modelId="{61CB09CE-AAF8-4668-BB4C-612A47B4D05D}" srcId="{200A5140-FAD2-4218-8B6A-BA8A4758BFE5}" destId="{D5893AE4-F77B-4027-8C2E-E20E7C4A7226}" srcOrd="1" destOrd="0" parTransId="{15931FBF-A798-457A-B28E-DA6499879C88}" sibTransId="{5FFBCB75-8A5C-4F8A-88A3-F5670466DB64}"/>
    <dgm:cxn modelId="{FDB96CB1-71A7-4BF9-9C6F-646FB5F43B61}" srcId="{A855AF63-9835-4069-A512-E82ACDC6F0C7}" destId="{02A3F44A-7C76-4CFD-B52E-2CE1BC9B3ECD}" srcOrd="1" destOrd="0" parTransId="{75B09614-565B-442F-A06F-382690601E44}" sibTransId="{E136697D-0D2B-452B-A13A-8968960801C6}"/>
    <dgm:cxn modelId="{B2EC278B-BD38-45CE-8ECB-07DB85DFCB5E}" type="presOf" srcId="{D3BBB362-767B-40D5-87C6-495AE64626E1}" destId="{5E81FBCE-8B6E-40DF-B113-CE0CE0609CD8}" srcOrd="0" destOrd="0" presId="urn:microsoft.com/office/officeart/2005/8/layout/hierarchy3"/>
    <dgm:cxn modelId="{3B02EA56-D7B0-49E8-A274-7C4C5D1D761E}" srcId="{02A3F44A-7C76-4CFD-B52E-2CE1BC9B3ECD}" destId="{85C37230-CB2C-4EA9-8797-6817D40EB9B1}" srcOrd="1" destOrd="0" parTransId="{92534046-D7CD-4A35-94A7-EE1F9AFFF395}" sibTransId="{6817C9B5-7647-401F-9DE9-63BB0A93CC1C}"/>
    <dgm:cxn modelId="{4F77CFC7-CDE2-497D-A97B-47D25A2178F7}" type="presOf" srcId="{97776C27-779E-4653-8E8F-621A7207D3DD}" destId="{E238D495-E77B-42C8-8E11-4BF5413F6BA7}" srcOrd="0" destOrd="0" presId="urn:microsoft.com/office/officeart/2005/8/layout/hierarchy3"/>
    <dgm:cxn modelId="{A5301068-E152-4A7E-A74E-75C26A4E024D}" type="presOf" srcId="{85C37230-CB2C-4EA9-8797-6817D40EB9B1}" destId="{5F058974-FC59-41AB-A45D-3037F9AB6B4F}" srcOrd="0" destOrd="0" presId="urn:microsoft.com/office/officeart/2005/8/layout/hierarchy3"/>
    <dgm:cxn modelId="{C9946DDD-8B9E-48CC-AF32-E33F38DC2BB4}" type="presOf" srcId="{02A3F44A-7C76-4CFD-B52E-2CE1BC9B3ECD}" destId="{6B2A9777-350F-4505-8A42-EA272CD12B2D}" srcOrd="0" destOrd="0" presId="urn:microsoft.com/office/officeart/2005/8/layout/hierarchy3"/>
    <dgm:cxn modelId="{3A8218E8-524F-4911-A4F4-BD620FE75970}" type="presOf" srcId="{200A5140-FAD2-4218-8B6A-BA8A4758BFE5}" destId="{B30ED6FE-246B-4B8A-B909-238DCB6BC03F}" srcOrd="1" destOrd="0" presId="urn:microsoft.com/office/officeart/2005/8/layout/hierarchy3"/>
    <dgm:cxn modelId="{5815BBF9-4260-4216-8348-C6796F22E2BC}" type="presOf" srcId="{200A5140-FAD2-4218-8B6A-BA8A4758BFE5}" destId="{D89F41DF-7C82-4090-9BC7-7EFB28855271}" srcOrd="0" destOrd="0" presId="urn:microsoft.com/office/officeart/2005/8/layout/hierarchy3"/>
    <dgm:cxn modelId="{D418F6E6-8002-4341-AFF9-A74F296F0928}" type="presOf" srcId="{D0C52FF7-5AEC-465E-A5AF-8C60A6BB8354}" destId="{D3A239D1-B7F7-4F72-AC75-D10EB4753E62}" srcOrd="0" destOrd="0" presId="urn:microsoft.com/office/officeart/2005/8/layout/hierarchy3"/>
    <dgm:cxn modelId="{0D5201C3-A674-4067-A5FB-929331E438F2}" type="presOf" srcId="{A855AF63-9835-4069-A512-E82ACDC6F0C7}" destId="{FBB67AA5-F297-4431-87E4-E647D8DDEB9F}" srcOrd="0" destOrd="0" presId="urn:microsoft.com/office/officeart/2005/8/layout/hierarchy3"/>
    <dgm:cxn modelId="{7D636DD1-A977-40AF-B5DC-B85D35168B01}" type="presOf" srcId="{BD529F49-8CBF-4127-B598-4CC09B76EED2}" destId="{01748BA8-5488-400F-8C99-3EFAD51855AE}" srcOrd="0" destOrd="0" presId="urn:microsoft.com/office/officeart/2005/8/layout/hierarchy3"/>
    <dgm:cxn modelId="{B24A308C-67D1-4DA2-A445-671153F00F2E}" srcId="{A855AF63-9835-4069-A512-E82ACDC6F0C7}" destId="{200A5140-FAD2-4218-8B6A-BA8A4758BFE5}" srcOrd="0" destOrd="0" parTransId="{E6681DF0-58FB-4610-8D9E-AECA207A75A6}" sibTransId="{3B84F229-6C2A-419A-9A5B-DEE13AD90149}"/>
    <dgm:cxn modelId="{04A24B2F-BE65-4E9B-B0B6-848A6DCF0A28}" type="presOf" srcId="{6CBED745-5549-4EE2-A165-361A0B145CC3}" destId="{E45B7886-2770-4AC7-9034-53DF4E5155BF}" srcOrd="0" destOrd="0" presId="urn:microsoft.com/office/officeart/2005/8/layout/hierarchy3"/>
    <dgm:cxn modelId="{3A8E0F8C-60D9-4A63-8E61-9A8AEE925BAC}" srcId="{02A3F44A-7C76-4CFD-B52E-2CE1BC9B3ECD}" destId="{BD529F49-8CBF-4127-B598-4CC09B76EED2}" srcOrd="0" destOrd="0" parTransId="{97776C27-779E-4653-8E8F-621A7207D3DD}" sibTransId="{05E92A34-0CDD-4A8F-81D4-E7D6C2B29AEB}"/>
    <dgm:cxn modelId="{F41B7ECA-C2E1-431C-9BC3-7C97091D0BAF}" type="presParOf" srcId="{FBB67AA5-F297-4431-87E4-E647D8DDEB9F}" destId="{51B6E219-1B0A-49A4-AA6B-D879692BA297}" srcOrd="0" destOrd="0" presId="urn:microsoft.com/office/officeart/2005/8/layout/hierarchy3"/>
    <dgm:cxn modelId="{4CF1B86A-C34A-4DD0-B766-D65F88D0CFDA}" type="presParOf" srcId="{51B6E219-1B0A-49A4-AA6B-D879692BA297}" destId="{57D3C223-F55F-41C8-88E0-BE57F1B040FA}" srcOrd="0" destOrd="0" presId="urn:microsoft.com/office/officeart/2005/8/layout/hierarchy3"/>
    <dgm:cxn modelId="{935129A9-B640-4446-B98F-29C45A3C669E}" type="presParOf" srcId="{57D3C223-F55F-41C8-88E0-BE57F1B040FA}" destId="{D89F41DF-7C82-4090-9BC7-7EFB28855271}" srcOrd="0" destOrd="0" presId="urn:microsoft.com/office/officeart/2005/8/layout/hierarchy3"/>
    <dgm:cxn modelId="{76C9BE35-8F53-49AF-98F3-F054FD02A98A}" type="presParOf" srcId="{57D3C223-F55F-41C8-88E0-BE57F1B040FA}" destId="{B30ED6FE-246B-4B8A-B909-238DCB6BC03F}" srcOrd="1" destOrd="0" presId="urn:microsoft.com/office/officeart/2005/8/layout/hierarchy3"/>
    <dgm:cxn modelId="{7B70E73B-42A2-48CA-8A4B-1AF335CAE984}" type="presParOf" srcId="{51B6E219-1B0A-49A4-AA6B-D879692BA297}" destId="{9D57B490-9602-4F0E-A027-BB35C04DD59A}" srcOrd="1" destOrd="0" presId="urn:microsoft.com/office/officeart/2005/8/layout/hierarchy3"/>
    <dgm:cxn modelId="{C3149ABD-482C-487B-916E-734E6504D8BE}" type="presParOf" srcId="{9D57B490-9602-4F0E-A027-BB35C04DD59A}" destId="{D3A239D1-B7F7-4F72-AC75-D10EB4753E62}" srcOrd="0" destOrd="0" presId="urn:microsoft.com/office/officeart/2005/8/layout/hierarchy3"/>
    <dgm:cxn modelId="{8BAD86BE-B440-4EAF-B67F-8BDA847BE25B}" type="presParOf" srcId="{9D57B490-9602-4F0E-A027-BB35C04DD59A}" destId="{5E81FBCE-8B6E-40DF-B113-CE0CE0609CD8}" srcOrd="1" destOrd="0" presId="urn:microsoft.com/office/officeart/2005/8/layout/hierarchy3"/>
    <dgm:cxn modelId="{9F118FC3-8776-4855-BE76-88FF9031248A}" type="presParOf" srcId="{9D57B490-9602-4F0E-A027-BB35C04DD59A}" destId="{B0920C8B-23AC-448D-9E95-962445E70CED}" srcOrd="2" destOrd="0" presId="urn:microsoft.com/office/officeart/2005/8/layout/hierarchy3"/>
    <dgm:cxn modelId="{C679772F-8FB3-4CB1-AFE1-99375828CF23}" type="presParOf" srcId="{9D57B490-9602-4F0E-A027-BB35C04DD59A}" destId="{18CB75C0-1B29-400E-BF52-45903D620BC8}" srcOrd="3" destOrd="0" presId="urn:microsoft.com/office/officeart/2005/8/layout/hierarchy3"/>
    <dgm:cxn modelId="{DE5AF589-7387-4731-BEC6-820DC721BC9F}" type="presParOf" srcId="{9D57B490-9602-4F0E-A027-BB35C04DD59A}" destId="{E45B7886-2770-4AC7-9034-53DF4E5155BF}" srcOrd="4" destOrd="0" presId="urn:microsoft.com/office/officeart/2005/8/layout/hierarchy3"/>
    <dgm:cxn modelId="{56F8B9EB-858B-4D78-9672-3DD0470980CA}" type="presParOf" srcId="{9D57B490-9602-4F0E-A027-BB35C04DD59A}" destId="{BE84111A-0231-4F61-A503-E9194405D562}" srcOrd="5" destOrd="0" presId="urn:microsoft.com/office/officeart/2005/8/layout/hierarchy3"/>
    <dgm:cxn modelId="{02E45F46-644F-4079-B46F-C48FB7D126BA}" type="presParOf" srcId="{FBB67AA5-F297-4431-87E4-E647D8DDEB9F}" destId="{AA7BFD6A-0396-4ED2-8AD5-3CA6B62F4642}" srcOrd="1" destOrd="0" presId="urn:microsoft.com/office/officeart/2005/8/layout/hierarchy3"/>
    <dgm:cxn modelId="{770E37CE-E2D2-4F90-AEDE-B797D78401C9}" type="presParOf" srcId="{AA7BFD6A-0396-4ED2-8AD5-3CA6B62F4642}" destId="{39999D54-40AD-4A15-B32B-54580B095DF4}" srcOrd="0" destOrd="0" presId="urn:microsoft.com/office/officeart/2005/8/layout/hierarchy3"/>
    <dgm:cxn modelId="{42CAF691-6DDC-4C30-888E-B1258A2C07BB}" type="presParOf" srcId="{39999D54-40AD-4A15-B32B-54580B095DF4}" destId="{6B2A9777-350F-4505-8A42-EA272CD12B2D}" srcOrd="0" destOrd="0" presId="urn:microsoft.com/office/officeart/2005/8/layout/hierarchy3"/>
    <dgm:cxn modelId="{C4D55808-8110-4195-83DB-A6ECC31A580B}" type="presParOf" srcId="{39999D54-40AD-4A15-B32B-54580B095DF4}" destId="{015A85F2-F680-4B3D-BB02-780DE3EFE24E}" srcOrd="1" destOrd="0" presId="urn:microsoft.com/office/officeart/2005/8/layout/hierarchy3"/>
    <dgm:cxn modelId="{0AD3911E-02AF-49D1-8B12-BF67D14E7725}" type="presParOf" srcId="{AA7BFD6A-0396-4ED2-8AD5-3CA6B62F4642}" destId="{5CA16700-3ADD-42DF-8A0F-86CB4E8CECEE}" srcOrd="1" destOrd="0" presId="urn:microsoft.com/office/officeart/2005/8/layout/hierarchy3"/>
    <dgm:cxn modelId="{C6C97FE3-7512-4AE1-A20C-15D11ACE49D2}" type="presParOf" srcId="{5CA16700-3ADD-42DF-8A0F-86CB4E8CECEE}" destId="{E238D495-E77B-42C8-8E11-4BF5413F6BA7}" srcOrd="0" destOrd="0" presId="urn:microsoft.com/office/officeart/2005/8/layout/hierarchy3"/>
    <dgm:cxn modelId="{15AB8383-474B-4672-B7D0-3B7DB1A8E522}" type="presParOf" srcId="{5CA16700-3ADD-42DF-8A0F-86CB4E8CECEE}" destId="{01748BA8-5488-400F-8C99-3EFAD51855AE}" srcOrd="1" destOrd="0" presId="urn:microsoft.com/office/officeart/2005/8/layout/hierarchy3"/>
    <dgm:cxn modelId="{4EAF0D72-B526-4134-B71D-89CFC40E7C09}" type="presParOf" srcId="{5CA16700-3ADD-42DF-8A0F-86CB4E8CECEE}" destId="{E63DD0C0-74E9-4A45-B808-802BCC4677BB}" srcOrd="2" destOrd="0" presId="urn:microsoft.com/office/officeart/2005/8/layout/hierarchy3"/>
    <dgm:cxn modelId="{70A42505-B0F4-43CA-BD90-6292747E17FB}" type="presParOf" srcId="{5CA16700-3ADD-42DF-8A0F-86CB4E8CECEE}" destId="{5F058974-FC59-41AB-A45D-3037F9AB6B4F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A55CB47-FCDE-43F6-B347-0A7E03AAAE53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007936D-71A7-403D-B792-09378360D00C}">
      <dgm:prSet phldrT="[Текст]"/>
      <dgm:spPr/>
      <dgm:t>
        <a:bodyPr/>
        <a:lstStyle/>
        <a:p>
          <a:r>
            <a:rPr lang="ru-RU" dirty="0" smtClean="0">
              <a:solidFill>
                <a:srgbClr val="00B050"/>
              </a:solidFill>
            </a:rPr>
            <a:t>При печати документа</a:t>
          </a:r>
          <a:endParaRPr lang="ru-RU" dirty="0">
            <a:solidFill>
              <a:srgbClr val="00B050"/>
            </a:solidFill>
          </a:endParaRPr>
        </a:p>
      </dgm:t>
    </dgm:pt>
    <dgm:pt modelId="{243DE78C-EBD3-49A6-B84B-4A7ED1925D76}" type="parTrans" cxnId="{86CC497E-B2B4-435C-9753-9F8308E06BEF}">
      <dgm:prSet/>
      <dgm:spPr/>
      <dgm:t>
        <a:bodyPr/>
        <a:lstStyle/>
        <a:p>
          <a:endParaRPr lang="ru-RU"/>
        </a:p>
      </dgm:t>
    </dgm:pt>
    <dgm:pt modelId="{497D392A-7879-44CB-8D44-1167053BB75F}" type="sibTrans" cxnId="{86CC497E-B2B4-435C-9753-9F8308E06BEF}">
      <dgm:prSet/>
      <dgm:spPr/>
      <dgm:t>
        <a:bodyPr/>
        <a:lstStyle/>
        <a:p>
          <a:endParaRPr lang="ru-RU"/>
        </a:p>
      </dgm:t>
    </dgm:pt>
    <dgm:pt modelId="{FF47EA12-626A-4978-8C5E-A80F0D865185}">
      <dgm:prSet phldrT="[Текст]" custT="1"/>
      <dgm:spPr/>
      <dgm:t>
        <a:bodyPr/>
        <a:lstStyle/>
        <a:p>
          <a:r>
            <a:rPr lang="ru-RU" sz="2400" dirty="0" smtClean="0"/>
            <a:t>Совпадение дат, проставляемых автоматически на каждой странице, и даты, указанной на последней странице</a:t>
          </a:r>
          <a:endParaRPr lang="ru-RU" sz="2400" dirty="0"/>
        </a:p>
      </dgm:t>
    </dgm:pt>
    <dgm:pt modelId="{1F9D152F-9223-4F4A-892D-D3F3E040BBA5}" type="parTrans" cxnId="{CAE31EAB-E44B-4028-A103-C0FB12388A0C}">
      <dgm:prSet/>
      <dgm:spPr/>
      <dgm:t>
        <a:bodyPr/>
        <a:lstStyle/>
        <a:p>
          <a:endParaRPr lang="ru-RU"/>
        </a:p>
      </dgm:t>
    </dgm:pt>
    <dgm:pt modelId="{25EE9E1E-097F-41EB-A7A0-1003BC7AFC46}" type="sibTrans" cxnId="{CAE31EAB-E44B-4028-A103-C0FB12388A0C}">
      <dgm:prSet/>
      <dgm:spPr/>
      <dgm:t>
        <a:bodyPr/>
        <a:lstStyle/>
        <a:p>
          <a:endParaRPr lang="ru-RU"/>
        </a:p>
      </dgm:t>
    </dgm:pt>
    <dgm:pt modelId="{1DB59130-EB9C-47EE-B1F4-2055F50DD395}">
      <dgm:prSet phldrT="[Текст]"/>
      <dgm:spPr/>
      <dgm:t>
        <a:bodyPr/>
        <a:lstStyle/>
        <a:p>
          <a:r>
            <a:rPr lang="ru-RU" dirty="0" smtClean="0">
              <a:solidFill>
                <a:srgbClr val="7030A0"/>
              </a:solidFill>
            </a:rPr>
            <a:t>Приложение документов</a:t>
          </a:r>
          <a:endParaRPr lang="ru-RU" dirty="0">
            <a:solidFill>
              <a:srgbClr val="7030A0"/>
            </a:solidFill>
          </a:endParaRPr>
        </a:p>
      </dgm:t>
    </dgm:pt>
    <dgm:pt modelId="{2C792A93-5DB4-46BA-997D-6E0F3992D588}" type="parTrans" cxnId="{EA330CA0-0097-4C6D-9DDD-F69B2114230F}">
      <dgm:prSet/>
      <dgm:spPr/>
      <dgm:t>
        <a:bodyPr/>
        <a:lstStyle/>
        <a:p>
          <a:endParaRPr lang="ru-RU"/>
        </a:p>
      </dgm:t>
    </dgm:pt>
    <dgm:pt modelId="{A7540CB1-1771-42BD-B75B-7C66AB9D29B4}" type="sibTrans" cxnId="{EA330CA0-0097-4C6D-9DDD-F69B2114230F}">
      <dgm:prSet/>
      <dgm:spPr/>
      <dgm:t>
        <a:bodyPr/>
        <a:lstStyle/>
        <a:p>
          <a:endParaRPr lang="ru-RU"/>
        </a:p>
      </dgm:t>
    </dgm:pt>
    <dgm:pt modelId="{CCE07749-2886-4FE6-AB64-E1FE1A904F9E}">
      <dgm:prSet phldrT="[Текст]"/>
      <dgm:spPr/>
      <dgm:t>
        <a:bodyPr/>
        <a:lstStyle/>
        <a:p>
          <a:r>
            <a:rPr lang="ru-RU" dirty="0" smtClean="0"/>
            <a:t>В случае заполнения раздела 2 (Расходы) и превышения общей суммы поступивших на счет денежных средств над общим доходом за 3 года (раздел 4)</a:t>
          </a:r>
          <a:endParaRPr lang="ru-RU" dirty="0"/>
        </a:p>
      </dgm:t>
    </dgm:pt>
    <dgm:pt modelId="{24741B6F-4F45-473E-A937-B460A133B0CF}" type="parTrans" cxnId="{AB4C646D-1E04-4A72-BCB8-64210C5C23B4}">
      <dgm:prSet/>
      <dgm:spPr/>
      <dgm:t>
        <a:bodyPr/>
        <a:lstStyle/>
        <a:p>
          <a:endParaRPr lang="ru-RU"/>
        </a:p>
      </dgm:t>
    </dgm:pt>
    <dgm:pt modelId="{8C2A4A9F-8E08-4073-92EA-787F20A12159}" type="sibTrans" cxnId="{AB4C646D-1E04-4A72-BCB8-64210C5C23B4}">
      <dgm:prSet/>
      <dgm:spPr/>
      <dgm:t>
        <a:bodyPr/>
        <a:lstStyle/>
        <a:p>
          <a:endParaRPr lang="ru-RU"/>
        </a:p>
      </dgm:t>
    </dgm:pt>
    <dgm:pt modelId="{04AD43BA-F1A5-4227-BE73-5DEEAAC108A4}">
      <dgm:prSet phldrT="[Текст]"/>
      <dgm:spPr/>
      <dgm:t>
        <a:bodyPr/>
        <a:lstStyle/>
        <a:p>
          <a:r>
            <a:rPr lang="ru-RU" dirty="0" smtClean="0"/>
            <a:t>Убедитесь, что проставлена «галочка» перед фразой «Достоверность и полноту  настоящих сведений подтверждаю»</a:t>
          </a:r>
          <a:endParaRPr lang="ru-RU" dirty="0"/>
        </a:p>
      </dgm:t>
    </dgm:pt>
    <dgm:pt modelId="{EB015CF0-E64B-46AF-9244-5857E9FE486E}" type="parTrans" cxnId="{E5E0635D-3DFE-4AAC-8EAA-9E6865D59E53}">
      <dgm:prSet/>
      <dgm:spPr/>
      <dgm:t>
        <a:bodyPr/>
        <a:lstStyle/>
        <a:p>
          <a:endParaRPr lang="ru-RU"/>
        </a:p>
      </dgm:t>
    </dgm:pt>
    <dgm:pt modelId="{15FD0EF9-A20D-4A25-8E95-16D0856A3BB6}" type="sibTrans" cxnId="{E5E0635D-3DFE-4AAC-8EAA-9E6865D59E53}">
      <dgm:prSet/>
      <dgm:spPr/>
      <dgm:t>
        <a:bodyPr/>
        <a:lstStyle/>
        <a:p>
          <a:endParaRPr lang="ru-RU"/>
        </a:p>
      </dgm:t>
    </dgm:pt>
    <dgm:pt modelId="{0F06C653-4192-432D-A470-13E42A3E0383}">
      <dgm:prSet phldrT="[Текст]"/>
      <dgm:spPr/>
      <dgm:t>
        <a:bodyPr/>
        <a:lstStyle/>
        <a:p>
          <a:r>
            <a:rPr lang="ru-RU" dirty="0" smtClean="0"/>
            <a:t>Перед печатью документа </a:t>
          </a:r>
          <a:endParaRPr lang="ru-RU" dirty="0"/>
        </a:p>
      </dgm:t>
    </dgm:pt>
    <dgm:pt modelId="{EED40C37-C0E5-4BFC-8B1C-A34D0C6F1B34}" type="parTrans" cxnId="{124106FF-79BF-4686-8680-26CA5F41F5AC}">
      <dgm:prSet/>
      <dgm:spPr/>
      <dgm:t>
        <a:bodyPr/>
        <a:lstStyle/>
        <a:p>
          <a:endParaRPr lang="ru-RU"/>
        </a:p>
      </dgm:t>
    </dgm:pt>
    <dgm:pt modelId="{EA5E763E-4D40-4F9E-BC2E-4B8BD8D88019}" type="sibTrans" cxnId="{124106FF-79BF-4686-8680-26CA5F41F5AC}">
      <dgm:prSet/>
      <dgm:spPr/>
      <dgm:t>
        <a:bodyPr/>
        <a:lstStyle/>
        <a:p>
          <a:endParaRPr lang="ru-RU"/>
        </a:p>
      </dgm:t>
    </dgm:pt>
    <dgm:pt modelId="{915A9701-4359-4FD0-84C7-44D093C0441A}" type="pres">
      <dgm:prSet presAssocID="{AA55CB47-FCDE-43F6-B347-0A7E03AAAE53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724F065D-036E-48CA-9468-802327855FCD}" type="pres">
      <dgm:prSet presAssocID="{D007936D-71A7-403D-B792-09378360D00C}" presName="parenttextcomposite" presStyleCnt="0"/>
      <dgm:spPr/>
    </dgm:pt>
    <dgm:pt modelId="{D200EAF9-5071-46D3-8485-0A0FF651FF13}" type="pres">
      <dgm:prSet presAssocID="{D007936D-71A7-403D-B792-09378360D00C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E396F5-B7B3-474F-B747-D7517940F623}" type="pres">
      <dgm:prSet presAssocID="{D007936D-71A7-403D-B792-09378360D00C}" presName="composite" presStyleCnt="0"/>
      <dgm:spPr/>
    </dgm:pt>
    <dgm:pt modelId="{D9793884-E0B5-4FD3-ACE2-C404373330CA}" type="pres">
      <dgm:prSet presAssocID="{D007936D-71A7-403D-B792-09378360D00C}" presName="chevron1" presStyleLbl="alignNode1" presStyleIdx="0" presStyleCnt="21"/>
      <dgm:spPr/>
    </dgm:pt>
    <dgm:pt modelId="{A0DF3221-8923-4BB1-B4A3-76D3A3C2E3E0}" type="pres">
      <dgm:prSet presAssocID="{D007936D-71A7-403D-B792-09378360D00C}" presName="chevron2" presStyleLbl="alignNode1" presStyleIdx="1" presStyleCnt="21"/>
      <dgm:spPr/>
    </dgm:pt>
    <dgm:pt modelId="{F71ECEF0-148A-4260-A124-433AB697108C}" type="pres">
      <dgm:prSet presAssocID="{D007936D-71A7-403D-B792-09378360D00C}" presName="chevron3" presStyleLbl="alignNode1" presStyleIdx="2" presStyleCnt="21"/>
      <dgm:spPr/>
    </dgm:pt>
    <dgm:pt modelId="{CB41D911-6545-4950-81E1-EABBD7EA3C10}" type="pres">
      <dgm:prSet presAssocID="{D007936D-71A7-403D-B792-09378360D00C}" presName="chevron4" presStyleLbl="alignNode1" presStyleIdx="3" presStyleCnt="21"/>
      <dgm:spPr/>
    </dgm:pt>
    <dgm:pt modelId="{58FD42D6-4DA2-4B44-99AF-A1D883B032D7}" type="pres">
      <dgm:prSet presAssocID="{D007936D-71A7-403D-B792-09378360D00C}" presName="chevron5" presStyleLbl="alignNode1" presStyleIdx="4" presStyleCnt="21"/>
      <dgm:spPr/>
    </dgm:pt>
    <dgm:pt modelId="{EB74D1EF-2557-4771-9D33-EC6D3518B046}" type="pres">
      <dgm:prSet presAssocID="{D007936D-71A7-403D-B792-09378360D00C}" presName="chevron6" presStyleLbl="alignNode1" presStyleIdx="5" presStyleCnt="21"/>
      <dgm:spPr/>
    </dgm:pt>
    <dgm:pt modelId="{48CA79F4-6DE9-4305-9A78-A528D482844E}" type="pres">
      <dgm:prSet presAssocID="{D007936D-71A7-403D-B792-09378360D00C}" presName="chevron7" presStyleLbl="alignNode1" presStyleIdx="6" presStyleCnt="21"/>
      <dgm:spPr/>
    </dgm:pt>
    <dgm:pt modelId="{5B69BA34-250A-4809-8651-52ECB4CB417C}" type="pres">
      <dgm:prSet presAssocID="{D007936D-71A7-403D-B792-09378360D00C}" presName="childtext" presStyleLbl="solidFgAcc1" presStyleIdx="0" presStyleCnt="3" custScaleY="105724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E3C892-94D5-45DA-9FB7-A1CB5245B279}" type="pres">
      <dgm:prSet presAssocID="{497D392A-7879-44CB-8D44-1167053BB75F}" presName="sibTrans" presStyleCnt="0"/>
      <dgm:spPr/>
    </dgm:pt>
    <dgm:pt modelId="{A30324FF-679E-4438-A285-5890233B3E77}" type="pres">
      <dgm:prSet presAssocID="{1DB59130-EB9C-47EE-B1F4-2055F50DD395}" presName="parenttextcomposite" presStyleCnt="0"/>
      <dgm:spPr/>
    </dgm:pt>
    <dgm:pt modelId="{18E5D299-5FD9-405F-AD9B-0FE6E3FB5B7E}" type="pres">
      <dgm:prSet presAssocID="{1DB59130-EB9C-47EE-B1F4-2055F50DD395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7B411B-A8B3-43B0-9C05-3777512DD164}" type="pres">
      <dgm:prSet presAssocID="{1DB59130-EB9C-47EE-B1F4-2055F50DD395}" presName="composite" presStyleCnt="0"/>
      <dgm:spPr/>
    </dgm:pt>
    <dgm:pt modelId="{DCD29340-6CE9-4D79-A0DC-7A1AF1B3972F}" type="pres">
      <dgm:prSet presAssocID="{1DB59130-EB9C-47EE-B1F4-2055F50DD395}" presName="chevron1" presStyleLbl="alignNode1" presStyleIdx="7" presStyleCnt="21"/>
      <dgm:spPr/>
    </dgm:pt>
    <dgm:pt modelId="{DB6DDE67-D904-4967-95D5-68915EBB590F}" type="pres">
      <dgm:prSet presAssocID="{1DB59130-EB9C-47EE-B1F4-2055F50DD395}" presName="chevron2" presStyleLbl="alignNode1" presStyleIdx="8" presStyleCnt="21"/>
      <dgm:spPr/>
    </dgm:pt>
    <dgm:pt modelId="{2EEB0A0E-3C5F-4317-9B70-BD049D1041C3}" type="pres">
      <dgm:prSet presAssocID="{1DB59130-EB9C-47EE-B1F4-2055F50DD395}" presName="chevron3" presStyleLbl="alignNode1" presStyleIdx="9" presStyleCnt="21"/>
      <dgm:spPr/>
    </dgm:pt>
    <dgm:pt modelId="{59F7DFF9-2E3E-4F56-BB81-B5D4F9105334}" type="pres">
      <dgm:prSet presAssocID="{1DB59130-EB9C-47EE-B1F4-2055F50DD395}" presName="chevron4" presStyleLbl="alignNode1" presStyleIdx="10" presStyleCnt="21"/>
      <dgm:spPr/>
    </dgm:pt>
    <dgm:pt modelId="{D97B23F1-E9C0-4C6F-87FD-4F95ADE8192C}" type="pres">
      <dgm:prSet presAssocID="{1DB59130-EB9C-47EE-B1F4-2055F50DD395}" presName="chevron5" presStyleLbl="alignNode1" presStyleIdx="11" presStyleCnt="21"/>
      <dgm:spPr/>
    </dgm:pt>
    <dgm:pt modelId="{08C78FA1-A164-42F1-B886-22AA9BAA850C}" type="pres">
      <dgm:prSet presAssocID="{1DB59130-EB9C-47EE-B1F4-2055F50DD395}" presName="chevron6" presStyleLbl="alignNode1" presStyleIdx="12" presStyleCnt="21"/>
      <dgm:spPr/>
    </dgm:pt>
    <dgm:pt modelId="{0B4F720C-B5A2-45D9-9E58-A4550F388542}" type="pres">
      <dgm:prSet presAssocID="{1DB59130-EB9C-47EE-B1F4-2055F50DD395}" presName="chevron7" presStyleLbl="alignNode1" presStyleIdx="13" presStyleCnt="21"/>
      <dgm:spPr/>
    </dgm:pt>
    <dgm:pt modelId="{C8C5BB56-44D1-4A5A-AC4F-7E6B0FD1E89B}" type="pres">
      <dgm:prSet presAssocID="{1DB59130-EB9C-47EE-B1F4-2055F50DD395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6731ED-A9E6-4D6E-B40B-2EB4DB61ECAE}" type="pres">
      <dgm:prSet presAssocID="{A7540CB1-1771-42BD-B75B-7C66AB9D29B4}" presName="sibTrans" presStyleCnt="0"/>
      <dgm:spPr/>
    </dgm:pt>
    <dgm:pt modelId="{852F4CE5-D7DA-4734-9D0D-9A8FCE7735EF}" type="pres">
      <dgm:prSet presAssocID="{0F06C653-4192-432D-A470-13E42A3E0383}" presName="parenttextcomposite" presStyleCnt="0"/>
      <dgm:spPr/>
    </dgm:pt>
    <dgm:pt modelId="{2045B529-0FB8-45F5-9F07-01BC8A32CADA}" type="pres">
      <dgm:prSet presAssocID="{0F06C653-4192-432D-A470-13E42A3E0383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776C53-3EBA-4B85-A2B5-3360B56F593E}" type="pres">
      <dgm:prSet presAssocID="{0F06C653-4192-432D-A470-13E42A3E0383}" presName="composite" presStyleCnt="0"/>
      <dgm:spPr/>
    </dgm:pt>
    <dgm:pt modelId="{187E7A25-E703-4EE7-9F68-40A61F41E035}" type="pres">
      <dgm:prSet presAssocID="{0F06C653-4192-432D-A470-13E42A3E0383}" presName="chevron1" presStyleLbl="alignNode1" presStyleIdx="14" presStyleCnt="21"/>
      <dgm:spPr/>
    </dgm:pt>
    <dgm:pt modelId="{4082CABE-87F9-4112-924F-C4331BC3BE4B}" type="pres">
      <dgm:prSet presAssocID="{0F06C653-4192-432D-A470-13E42A3E0383}" presName="chevron2" presStyleLbl="alignNode1" presStyleIdx="15" presStyleCnt="21" custLinFactNeighborX="44" custLinFactNeighborY="5249"/>
      <dgm:spPr/>
    </dgm:pt>
    <dgm:pt modelId="{4E5BD8C4-0DDB-4603-A98F-70F9186FFF18}" type="pres">
      <dgm:prSet presAssocID="{0F06C653-4192-432D-A470-13E42A3E0383}" presName="chevron3" presStyleLbl="alignNode1" presStyleIdx="16" presStyleCnt="21"/>
      <dgm:spPr/>
    </dgm:pt>
    <dgm:pt modelId="{FAAC62E7-EFFC-45EA-85DD-057B2A04E73E}" type="pres">
      <dgm:prSet presAssocID="{0F06C653-4192-432D-A470-13E42A3E0383}" presName="chevron4" presStyleLbl="alignNode1" presStyleIdx="17" presStyleCnt="21"/>
      <dgm:spPr/>
    </dgm:pt>
    <dgm:pt modelId="{B43AE68B-5324-4C4A-B65C-734FD75291D1}" type="pres">
      <dgm:prSet presAssocID="{0F06C653-4192-432D-A470-13E42A3E0383}" presName="chevron5" presStyleLbl="alignNode1" presStyleIdx="18" presStyleCnt="21"/>
      <dgm:spPr/>
    </dgm:pt>
    <dgm:pt modelId="{2E4C58E3-DAB9-402A-95B6-6CBBE43EAEE6}" type="pres">
      <dgm:prSet presAssocID="{0F06C653-4192-432D-A470-13E42A3E0383}" presName="chevron6" presStyleLbl="alignNode1" presStyleIdx="19" presStyleCnt="21"/>
      <dgm:spPr/>
    </dgm:pt>
    <dgm:pt modelId="{080F0CDF-0648-42C9-ACDF-85978B129482}" type="pres">
      <dgm:prSet presAssocID="{0F06C653-4192-432D-A470-13E42A3E0383}" presName="chevron7" presStyleLbl="alignNode1" presStyleIdx="20" presStyleCnt="21"/>
      <dgm:spPr/>
    </dgm:pt>
    <dgm:pt modelId="{DC6ABDDF-4EE4-4898-9171-6EB8563A5AB2}" type="pres">
      <dgm:prSet presAssocID="{0F06C653-4192-432D-A470-13E42A3E0383}" presName="childtext" presStyleLbl="solidFgAcc1" presStyleIdx="2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4C646D-1E04-4A72-BCB8-64210C5C23B4}" srcId="{1DB59130-EB9C-47EE-B1F4-2055F50DD395}" destId="{CCE07749-2886-4FE6-AB64-E1FE1A904F9E}" srcOrd="0" destOrd="0" parTransId="{24741B6F-4F45-473E-A937-B460A133B0CF}" sibTransId="{8C2A4A9F-8E08-4073-92EA-787F20A12159}"/>
    <dgm:cxn modelId="{698BB7B4-AD30-4B5B-8943-F1BFA8E27F07}" type="presOf" srcId="{D007936D-71A7-403D-B792-09378360D00C}" destId="{D200EAF9-5071-46D3-8485-0A0FF651FF13}" srcOrd="0" destOrd="0" presId="urn:microsoft.com/office/officeart/2008/layout/VerticalAccentList"/>
    <dgm:cxn modelId="{A68C4034-7B27-4865-88D6-BFC865483A7E}" type="presOf" srcId="{04AD43BA-F1A5-4227-BE73-5DEEAAC108A4}" destId="{DC6ABDDF-4EE4-4898-9171-6EB8563A5AB2}" srcOrd="0" destOrd="0" presId="urn:microsoft.com/office/officeart/2008/layout/VerticalAccentList"/>
    <dgm:cxn modelId="{FC2258AD-D98D-45BD-B953-3EC386D92F07}" type="presOf" srcId="{AA55CB47-FCDE-43F6-B347-0A7E03AAAE53}" destId="{915A9701-4359-4FD0-84C7-44D093C0441A}" srcOrd="0" destOrd="0" presId="urn:microsoft.com/office/officeart/2008/layout/VerticalAccentList"/>
    <dgm:cxn modelId="{86CC497E-B2B4-435C-9753-9F8308E06BEF}" srcId="{AA55CB47-FCDE-43F6-B347-0A7E03AAAE53}" destId="{D007936D-71A7-403D-B792-09378360D00C}" srcOrd="0" destOrd="0" parTransId="{243DE78C-EBD3-49A6-B84B-4A7ED1925D76}" sibTransId="{497D392A-7879-44CB-8D44-1167053BB75F}"/>
    <dgm:cxn modelId="{B7D2675F-9188-4C35-BDF4-6934056D98F5}" type="presOf" srcId="{FF47EA12-626A-4978-8C5E-A80F0D865185}" destId="{5B69BA34-250A-4809-8651-52ECB4CB417C}" srcOrd="0" destOrd="0" presId="urn:microsoft.com/office/officeart/2008/layout/VerticalAccentList"/>
    <dgm:cxn modelId="{389AED61-04DA-4136-839C-BD50C3DF3E47}" type="presOf" srcId="{0F06C653-4192-432D-A470-13E42A3E0383}" destId="{2045B529-0FB8-45F5-9F07-01BC8A32CADA}" srcOrd="0" destOrd="0" presId="urn:microsoft.com/office/officeart/2008/layout/VerticalAccentList"/>
    <dgm:cxn modelId="{CAE31EAB-E44B-4028-A103-C0FB12388A0C}" srcId="{D007936D-71A7-403D-B792-09378360D00C}" destId="{FF47EA12-626A-4978-8C5E-A80F0D865185}" srcOrd="0" destOrd="0" parTransId="{1F9D152F-9223-4F4A-892D-D3F3E040BBA5}" sibTransId="{25EE9E1E-097F-41EB-A7A0-1003BC7AFC46}"/>
    <dgm:cxn modelId="{0798309A-0864-43FA-9D61-F72EB83F1C00}" type="presOf" srcId="{CCE07749-2886-4FE6-AB64-E1FE1A904F9E}" destId="{C8C5BB56-44D1-4A5A-AC4F-7E6B0FD1E89B}" srcOrd="0" destOrd="0" presId="urn:microsoft.com/office/officeart/2008/layout/VerticalAccentList"/>
    <dgm:cxn modelId="{124106FF-79BF-4686-8680-26CA5F41F5AC}" srcId="{AA55CB47-FCDE-43F6-B347-0A7E03AAAE53}" destId="{0F06C653-4192-432D-A470-13E42A3E0383}" srcOrd="2" destOrd="0" parTransId="{EED40C37-C0E5-4BFC-8B1C-A34D0C6F1B34}" sibTransId="{EA5E763E-4D40-4F9E-BC2E-4B8BD8D88019}"/>
    <dgm:cxn modelId="{E5E0635D-3DFE-4AAC-8EAA-9E6865D59E53}" srcId="{0F06C653-4192-432D-A470-13E42A3E0383}" destId="{04AD43BA-F1A5-4227-BE73-5DEEAAC108A4}" srcOrd="0" destOrd="0" parTransId="{EB015CF0-E64B-46AF-9244-5857E9FE486E}" sibTransId="{15FD0EF9-A20D-4A25-8E95-16D0856A3BB6}"/>
    <dgm:cxn modelId="{EA330CA0-0097-4C6D-9DDD-F69B2114230F}" srcId="{AA55CB47-FCDE-43F6-B347-0A7E03AAAE53}" destId="{1DB59130-EB9C-47EE-B1F4-2055F50DD395}" srcOrd="1" destOrd="0" parTransId="{2C792A93-5DB4-46BA-997D-6E0F3992D588}" sibTransId="{A7540CB1-1771-42BD-B75B-7C66AB9D29B4}"/>
    <dgm:cxn modelId="{8A7BB55B-2344-42AC-8EDE-0ACC5FF4A300}" type="presOf" srcId="{1DB59130-EB9C-47EE-B1F4-2055F50DD395}" destId="{18E5D299-5FD9-405F-AD9B-0FE6E3FB5B7E}" srcOrd="0" destOrd="0" presId="urn:microsoft.com/office/officeart/2008/layout/VerticalAccentList"/>
    <dgm:cxn modelId="{4F78C99E-BA48-4134-BF89-6488F52DCF34}" type="presParOf" srcId="{915A9701-4359-4FD0-84C7-44D093C0441A}" destId="{724F065D-036E-48CA-9468-802327855FCD}" srcOrd="0" destOrd="0" presId="urn:microsoft.com/office/officeart/2008/layout/VerticalAccentList"/>
    <dgm:cxn modelId="{F32E4797-A699-4C20-ADB0-3BB0E97E7B02}" type="presParOf" srcId="{724F065D-036E-48CA-9468-802327855FCD}" destId="{D200EAF9-5071-46D3-8485-0A0FF651FF13}" srcOrd="0" destOrd="0" presId="urn:microsoft.com/office/officeart/2008/layout/VerticalAccentList"/>
    <dgm:cxn modelId="{458E1A1F-1E08-47BC-83A3-332FD5140E78}" type="presParOf" srcId="{915A9701-4359-4FD0-84C7-44D093C0441A}" destId="{E0E396F5-B7B3-474F-B747-D7517940F623}" srcOrd="1" destOrd="0" presId="urn:microsoft.com/office/officeart/2008/layout/VerticalAccentList"/>
    <dgm:cxn modelId="{0400618D-2900-4A01-84F8-0CB27963A915}" type="presParOf" srcId="{E0E396F5-B7B3-474F-B747-D7517940F623}" destId="{D9793884-E0B5-4FD3-ACE2-C404373330CA}" srcOrd="0" destOrd="0" presId="urn:microsoft.com/office/officeart/2008/layout/VerticalAccentList"/>
    <dgm:cxn modelId="{6197B0C4-6005-41F4-B8B4-FE93A93F0FFE}" type="presParOf" srcId="{E0E396F5-B7B3-474F-B747-D7517940F623}" destId="{A0DF3221-8923-4BB1-B4A3-76D3A3C2E3E0}" srcOrd="1" destOrd="0" presId="urn:microsoft.com/office/officeart/2008/layout/VerticalAccentList"/>
    <dgm:cxn modelId="{322D3D53-5651-47D6-9DFE-D0818E7F980B}" type="presParOf" srcId="{E0E396F5-B7B3-474F-B747-D7517940F623}" destId="{F71ECEF0-148A-4260-A124-433AB697108C}" srcOrd="2" destOrd="0" presId="urn:microsoft.com/office/officeart/2008/layout/VerticalAccentList"/>
    <dgm:cxn modelId="{B4535621-BEB1-4B34-A7AF-FB68365A5934}" type="presParOf" srcId="{E0E396F5-B7B3-474F-B747-D7517940F623}" destId="{CB41D911-6545-4950-81E1-EABBD7EA3C10}" srcOrd="3" destOrd="0" presId="urn:microsoft.com/office/officeart/2008/layout/VerticalAccentList"/>
    <dgm:cxn modelId="{85B88286-7A18-44E3-B101-839D3B013E18}" type="presParOf" srcId="{E0E396F5-B7B3-474F-B747-D7517940F623}" destId="{58FD42D6-4DA2-4B44-99AF-A1D883B032D7}" srcOrd="4" destOrd="0" presId="urn:microsoft.com/office/officeart/2008/layout/VerticalAccentList"/>
    <dgm:cxn modelId="{FF684FDA-A6CC-483F-97A3-083C34D7A876}" type="presParOf" srcId="{E0E396F5-B7B3-474F-B747-D7517940F623}" destId="{EB74D1EF-2557-4771-9D33-EC6D3518B046}" srcOrd="5" destOrd="0" presId="urn:microsoft.com/office/officeart/2008/layout/VerticalAccentList"/>
    <dgm:cxn modelId="{211F062E-D21E-45FF-8D06-44AA7F88DBDC}" type="presParOf" srcId="{E0E396F5-B7B3-474F-B747-D7517940F623}" destId="{48CA79F4-6DE9-4305-9A78-A528D482844E}" srcOrd="6" destOrd="0" presId="urn:microsoft.com/office/officeart/2008/layout/VerticalAccentList"/>
    <dgm:cxn modelId="{C41A4346-8FA9-4101-9223-2A36F33C4A24}" type="presParOf" srcId="{E0E396F5-B7B3-474F-B747-D7517940F623}" destId="{5B69BA34-250A-4809-8651-52ECB4CB417C}" srcOrd="7" destOrd="0" presId="urn:microsoft.com/office/officeart/2008/layout/VerticalAccentList"/>
    <dgm:cxn modelId="{ECB2F54E-9856-4501-8B85-A35347D2A277}" type="presParOf" srcId="{915A9701-4359-4FD0-84C7-44D093C0441A}" destId="{95E3C892-94D5-45DA-9FB7-A1CB5245B279}" srcOrd="2" destOrd="0" presId="urn:microsoft.com/office/officeart/2008/layout/VerticalAccentList"/>
    <dgm:cxn modelId="{EDE4B941-0E10-4F5C-8CA9-30A85A2CFEC3}" type="presParOf" srcId="{915A9701-4359-4FD0-84C7-44D093C0441A}" destId="{A30324FF-679E-4438-A285-5890233B3E77}" srcOrd="3" destOrd="0" presId="urn:microsoft.com/office/officeart/2008/layout/VerticalAccentList"/>
    <dgm:cxn modelId="{2B164F47-0DDD-4C75-9087-F5F69CD6C674}" type="presParOf" srcId="{A30324FF-679E-4438-A285-5890233B3E77}" destId="{18E5D299-5FD9-405F-AD9B-0FE6E3FB5B7E}" srcOrd="0" destOrd="0" presId="urn:microsoft.com/office/officeart/2008/layout/VerticalAccentList"/>
    <dgm:cxn modelId="{44E371B8-C3B9-4740-8299-855F578E4AF2}" type="presParOf" srcId="{915A9701-4359-4FD0-84C7-44D093C0441A}" destId="{457B411B-A8B3-43B0-9C05-3777512DD164}" srcOrd="4" destOrd="0" presId="urn:microsoft.com/office/officeart/2008/layout/VerticalAccentList"/>
    <dgm:cxn modelId="{EF7FCF84-B940-426E-B8DF-1425D006D175}" type="presParOf" srcId="{457B411B-A8B3-43B0-9C05-3777512DD164}" destId="{DCD29340-6CE9-4D79-A0DC-7A1AF1B3972F}" srcOrd="0" destOrd="0" presId="urn:microsoft.com/office/officeart/2008/layout/VerticalAccentList"/>
    <dgm:cxn modelId="{DE194A54-BB49-4797-8AE0-1128F0CE69CD}" type="presParOf" srcId="{457B411B-A8B3-43B0-9C05-3777512DD164}" destId="{DB6DDE67-D904-4967-95D5-68915EBB590F}" srcOrd="1" destOrd="0" presId="urn:microsoft.com/office/officeart/2008/layout/VerticalAccentList"/>
    <dgm:cxn modelId="{E4AC7489-8F8C-4350-A598-4C790553B24A}" type="presParOf" srcId="{457B411B-A8B3-43B0-9C05-3777512DD164}" destId="{2EEB0A0E-3C5F-4317-9B70-BD049D1041C3}" srcOrd="2" destOrd="0" presId="urn:microsoft.com/office/officeart/2008/layout/VerticalAccentList"/>
    <dgm:cxn modelId="{241D42AF-89C4-42B2-9685-42E28C357E10}" type="presParOf" srcId="{457B411B-A8B3-43B0-9C05-3777512DD164}" destId="{59F7DFF9-2E3E-4F56-BB81-B5D4F9105334}" srcOrd="3" destOrd="0" presId="urn:microsoft.com/office/officeart/2008/layout/VerticalAccentList"/>
    <dgm:cxn modelId="{F46D1E30-2566-41D6-AF17-5A44EACA9805}" type="presParOf" srcId="{457B411B-A8B3-43B0-9C05-3777512DD164}" destId="{D97B23F1-E9C0-4C6F-87FD-4F95ADE8192C}" srcOrd="4" destOrd="0" presId="urn:microsoft.com/office/officeart/2008/layout/VerticalAccentList"/>
    <dgm:cxn modelId="{052E980A-8763-464C-ABBF-3E52197F43DF}" type="presParOf" srcId="{457B411B-A8B3-43B0-9C05-3777512DD164}" destId="{08C78FA1-A164-42F1-B886-22AA9BAA850C}" srcOrd="5" destOrd="0" presId="urn:microsoft.com/office/officeart/2008/layout/VerticalAccentList"/>
    <dgm:cxn modelId="{B079050A-D43E-44A9-92E2-4BB12A1E2343}" type="presParOf" srcId="{457B411B-A8B3-43B0-9C05-3777512DD164}" destId="{0B4F720C-B5A2-45D9-9E58-A4550F388542}" srcOrd="6" destOrd="0" presId="urn:microsoft.com/office/officeart/2008/layout/VerticalAccentList"/>
    <dgm:cxn modelId="{357A9D1D-DF40-43BE-B7F2-EA03035920E5}" type="presParOf" srcId="{457B411B-A8B3-43B0-9C05-3777512DD164}" destId="{C8C5BB56-44D1-4A5A-AC4F-7E6B0FD1E89B}" srcOrd="7" destOrd="0" presId="urn:microsoft.com/office/officeart/2008/layout/VerticalAccentList"/>
    <dgm:cxn modelId="{32099E8A-FA88-4653-97B0-E0FB6E581587}" type="presParOf" srcId="{915A9701-4359-4FD0-84C7-44D093C0441A}" destId="{846731ED-A9E6-4D6E-B40B-2EB4DB61ECAE}" srcOrd="5" destOrd="0" presId="urn:microsoft.com/office/officeart/2008/layout/VerticalAccentList"/>
    <dgm:cxn modelId="{9D3C32A1-9BE4-41D9-B425-ED3367A23CD5}" type="presParOf" srcId="{915A9701-4359-4FD0-84C7-44D093C0441A}" destId="{852F4CE5-D7DA-4734-9D0D-9A8FCE7735EF}" srcOrd="6" destOrd="0" presId="urn:microsoft.com/office/officeart/2008/layout/VerticalAccentList"/>
    <dgm:cxn modelId="{22BE6529-3D06-481A-9EEA-4828BC56A555}" type="presParOf" srcId="{852F4CE5-D7DA-4734-9D0D-9A8FCE7735EF}" destId="{2045B529-0FB8-45F5-9F07-01BC8A32CADA}" srcOrd="0" destOrd="0" presId="urn:microsoft.com/office/officeart/2008/layout/VerticalAccentList"/>
    <dgm:cxn modelId="{A44FC706-6622-48FF-8B25-B9B0B1F582ED}" type="presParOf" srcId="{915A9701-4359-4FD0-84C7-44D093C0441A}" destId="{05776C53-3EBA-4B85-A2B5-3360B56F593E}" srcOrd="7" destOrd="0" presId="urn:microsoft.com/office/officeart/2008/layout/VerticalAccentList"/>
    <dgm:cxn modelId="{02C4D907-7E74-4E09-B852-F85C89DB9C14}" type="presParOf" srcId="{05776C53-3EBA-4B85-A2B5-3360B56F593E}" destId="{187E7A25-E703-4EE7-9F68-40A61F41E035}" srcOrd="0" destOrd="0" presId="urn:microsoft.com/office/officeart/2008/layout/VerticalAccentList"/>
    <dgm:cxn modelId="{680AEF69-3ECA-4BA9-8DC4-A473E22CED5A}" type="presParOf" srcId="{05776C53-3EBA-4B85-A2B5-3360B56F593E}" destId="{4082CABE-87F9-4112-924F-C4331BC3BE4B}" srcOrd="1" destOrd="0" presId="urn:microsoft.com/office/officeart/2008/layout/VerticalAccentList"/>
    <dgm:cxn modelId="{58F18776-44A1-44DB-8AC5-603A8A057DA9}" type="presParOf" srcId="{05776C53-3EBA-4B85-A2B5-3360B56F593E}" destId="{4E5BD8C4-0DDB-4603-A98F-70F9186FFF18}" srcOrd="2" destOrd="0" presId="urn:microsoft.com/office/officeart/2008/layout/VerticalAccentList"/>
    <dgm:cxn modelId="{6C7F240B-EED5-4A0F-8FC4-90F6F9A28517}" type="presParOf" srcId="{05776C53-3EBA-4B85-A2B5-3360B56F593E}" destId="{FAAC62E7-EFFC-45EA-85DD-057B2A04E73E}" srcOrd="3" destOrd="0" presId="urn:microsoft.com/office/officeart/2008/layout/VerticalAccentList"/>
    <dgm:cxn modelId="{6CAED2AD-27B7-411B-BEDC-4318C4588716}" type="presParOf" srcId="{05776C53-3EBA-4B85-A2B5-3360B56F593E}" destId="{B43AE68B-5324-4C4A-B65C-734FD75291D1}" srcOrd="4" destOrd="0" presId="urn:microsoft.com/office/officeart/2008/layout/VerticalAccentList"/>
    <dgm:cxn modelId="{41959C1D-8FA3-498A-971D-3B2F2020C2C5}" type="presParOf" srcId="{05776C53-3EBA-4B85-A2B5-3360B56F593E}" destId="{2E4C58E3-DAB9-402A-95B6-6CBBE43EAEE6}" srcOrd="5" destOrd="0" presId="urn:microsoft.com/office/officeart/2008/layout/VerticalAccentList"/>
    <dgm:cxn modelId="{F2FEBCE5-DE48-433E-AFBA-5546B1CB1B79}" type="presParOf" srcId="{05776C53-3EBA-4B85-A2B5-3360B56F593E}" destId="{080F0CDF-0648-42C9-ACDF-85978B129482}" srcOrd="6" destOrd="0" presId="urn:microsoft.com/office/officeart/2008/layout/VerticalAccentList"/>
    <dgm:cxn modelId="{5DE1DB8F-7AB7-452A-9D7F-A51836796920}" type="presParOf" srcId="{05776C53-3EBA-4B85-A2B5-3360B56F593E}" destId="{DC6ABDDF-4EE4-4898-9171-6EB8563A5AB2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EA82CF-D78F-4FBC-A50F-8882A0F80D81}">
      <dsp:nvSpPr>
        <dsp:cNvPr id="0" name=""/>
        <dsp:cNvSpPr/>
      </dsp:nvSpPr>
      <dsp:spPr>
        <a:xfrm>
          <a:off x="3659384" y="2313"/>
          <a:ext cx="5475689" cy="215766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u="sng" kern="1200" dirty="0" smtClean="0"/>
            <a:t>Указывается</a:t>
          </a:r>
          <a:endParaRPr lang="ru-RU" sz="1600" b="1" u="sng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совокупный доход от продажи мелкого имущества (предметы обычной домашней обстановки, обихода и т.д.)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денежные средства, полученные в связи с прощением долга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u="sng" kern="1200" dirty="0" smtClean="0"/>
            <a:t>Не указываются </a:t>
          </a:r>
          <a:r>
            <a:rPr lang="ru-RU" sz="1500" b="0" u="none" kern="1200" dirty="0" smtClean="0"/>
            <a:t>«подотчетные» денежные средства</a:t>
          </a:r>
          <a:endParaRPr lang="ru-RU" sz="1500" b="0" u="none" kern="1200" dirty="0"/>
        </a:p>
      </dsp:txBody>
      <dsp:txXfrm>
        <a:off x="3659384" y="272021"/>
        <a:ext cx="4666566" cy="1618246"/>
      </dsp:txXfrm>
    </dsp:sp>
    <dsp:sp modelId="{AC57180A-D672-4977-8A94-0EC357542FAE}">
      <dsp:nvSpPr>
        <dsp:cNvPr id="0" name=""/>
        <dsp:cNvSpPr/>
      </dsp:nvSpPr>
      <dsp:spPr>
        <a:xfrm>
          <a:off x="8925" y="337311"/>
          <a:ext cx="3650459" cy="1487666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Раздел 1. Сведения о доходах</a:t>
          </a:r>
          <a:endParaRPr lang="ru-RU" sz="2600" kern="1200" dirty="0"/>
        </a:p>
      </dsp:txBody>
      <dsp:txXfrm>
        <a:off x="81547" y="409933"/>
        <a:ext cx="3505215" cy="1342422"/>
      </dsp:txXfrm>
    </dsp:sp>
    <dsp:sp modelId="{24B8E850-D6F7-426B-8D1D-784F495CB2CA}">
      <dsp:nvSpPr>
        <dsp:cNvPr id="0" name=""/>
        <dsp:cNvSpPr/>
      </dsp:nvSpPr>
      <dsp:spPr>
        <a:xfrm>
          <a:off x="3662957" y="2083588"/>
          <a:ext cx="5481041" cy="228535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u="sng" kern="1200" dirty="0" smtClean="0"/>
            <a:t>Не указываются</a:t>
          </a:r>
          <a:endParaRPr lang="ru-RU" sz="1600" b="0" u="sng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u="none" kern="1200" dirty="0" smtClean="0"/>
            <a:t>счета, </a:t>
          </a:r>
          <a:r>
            <a:rPr lang="ru-RU" sz="1500" kern="1200" dirty="0" smtClean="0"/>
            <a:t>открытые кредитной организацией для внутреннего (бухгалтерского) учета (например, транзитный валютный счет)</a:t>
          </a:r>
          <a:endParaRPr lang="ru-RU" sz="1500" u="sng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счета доверительного управления и счета, открываемые не на основании гражданско-правового договора (счета депо, счета брокера, индивидуальные инвестиционные счета)</a:t>
          </a:r>
          <a:endParaRPr lang="ru-RU" sz="1500" u="sng" kern="1200" dirty="0"/>
        </a:p>
      </dsp:txBody>
      <dsp:txXfrm>
        <a:off x="3662957" y="2369258"/>
        <a:ext cx="4624032" cy="1714018"/>
      </dsp:txXfrm>
    </dsp:sp>
    <dsp:sp modelId="{C90029B0-F3FA-4050-8F25-18CC09387617}">
      <dsp:nvSpPr>
        <dsp:cNvPr id="0" name=""/>
        <dsp:cNvSpPr/>
      </dsp:nvSpPr>
      <dsp:spPr>
        <a:xfrm>
          <a:off x="14385" y="2310303"/>
          <a:ext cx="3654027" cy="1761515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Раздел 4. Сведения о счетах в банках и иных кредитных организациях</a:t>
          </a:r>
          <a:endParaRPr lang="ru-RU" sz="2600" kern="1200" dirty="0"/>
        </a:p>
      </dsp:txBody>
      <dsp:txXfrm>
        <a:off x="100375" y="2396293"/>
        <a:ext cx="3482047" cy="1589535"/>
      </dsp:txXfrm>
    </dsp:sp>
    <dsp:sp modelId="{E53D1D41-5740-4F6A-A8B1-7D91C9A31AAB}">
      <dsp:nvSpPr>
        <dsp:cNvPr id="0" name=""/>
        <dsp:cNvSpPr/>
      </dsp:nvSpPr>
      <dsp:spPr>
        <a:xfrm>
          <a:off x="3662950" y="4312630"/>
          <a:ext cx="5481041" cy="137193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Указываются приобретенные в рамках договора на брокерское обслуживание и (или) договора доверительного управления ценными бумагами, включая договор на ведение индивидуального инвестиционного счета</a:t>
          </a:r>
          <a:endParaRPr lang="ru-RU" sz="1500" kern="1200" dirty="0"/>
        </a:p>
      </dsp:txBody>
      <dsp:txXfrm>
        <a:off x="3662950" y="4484122"/>
        <a:ext cx="4966564" cy="1028954"/>
      </dsp:txXfrm>
    </dsp:sp>
    <dsp:sp modelId="{E97FCB88-3874-4EE1-A5C6-6E464B8707D2}">
      <dsp:nvSpPr>
        <dsp:cNvPr id="0" name=""/>
        <dsp:cNvSpPr/>
      </dsp:nvSpPr>
      <dsp:spPr>
        <a:xfrm>
          <a:off x="4464" y="4491517"/>
          <a:ext cx="3654027" cy="1028231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    Раздел 5. Сведения о ценных бумагах</a:t>
          </a:r>
          <a:endParaRPr lang="ru-RU" sz="2600" kern="1200" dirty="0"/>
        </a:p>
      </dsp:txBody>
      <dsp:txXfrm>
        <a:off x="54658" y="4541711"/>
        <a:ext cx="3553639" cy="9278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2A9777-350F-4505-8A42-EA272CD12B2D}">
      <dsp:nvSpPr>
        <dsp:cNvPr id="0" name=""/>
        <dsp:cNvSpPr/>
      </dsp:nvSpPr>
      <dsp:spPr>
        <a:xfrm>
          <a:off x="0" y="91208"/>
          <a:ext cx="3168845" cy="45485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Указываются</a:t>
          </a:r>
          <a:endParaRPr lang="ru-RU" sz="3600" kern="1200" dirty="0"/>
        </a:p>
      </dsp:txBody>
      <dsp:txXfrm>
        <a:off x="13322" y="104530"/>
        <a:ext cx="3142201" cy="428208"/>
      </dsp:txXfrm>
    </dsp:sp>
    <dsp:sp modelId="{E238D495-E77B-42C8-8E11-4BF5413F6BA7}">
      <dsp:nvSpPr>
        <dsp:cNvPr id="0" name=""/>
        <dsp:cNvSpPr/>
      </dsp:nvSpPr>
      <dsp:spPr>
        <a:xfrm>
          <a:off x="316884" y="546061"/>
          <a:ext cx="196757" cy="5844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4491"/>
              </a:lnTo>
              <a:lnTo>
                <a:pt x="196757" y="58449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748BA8-5488-400F-8C99-3EFAD51855AE}">
      <dsp:nvSpPr>
        <dsp:cNvPr id="0" name=""/>
        <dsp:cNvSpPr/>
      </dsp:nvSpPr>
      <dsp:spPr>
        <a:xfrm>
          <a:off x="513642" y="868185"/>
          <a:ext cx="5082619" cy="524734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 случае заключения кредитного договора </a:t>
          </a:r>
          <a:br>
            <a:rPr lang="ru-RU" sz="1800" kern="1200" dirty="0" smtClean="0"/>
          </a:br>
          <a:r>
            <a:rPr lang="ru-RU" sz="1800" u="sng" kern="1200" dirty="0" smtClean="0"/>
            <a:t>в качестве </a:t>
          </a:r>
          <a:r>
            <a:rPr lang="ru-RU" sz="1800" u="sng" kern="1200" dirty="0" err="1" smtClean="0"/>
            <a:t>созаемщика</a:t>
          </a:r>
          <a:endParaRPr lang="ru-RU" sz="1800" u="sng" kern="1200" dirty="0" smtClean="0"/>
        </a:p>
      </dsp:txBody>
      <dsp:txXfrm>
        <a:off x="529011" y="883554"/>
        <a:ext cx="5051881" cy="493996"/>
      </dsp:txXfrm>
    </dsp:sp>
    <dsp:sp modelId="{4E7783AE-8643-48F0-8AAA-5F0F585BCA51}">
      <dsp:nvSpPr>
        <dsp:cNvPr id="0" name=""/>
        <dsp:cNvSpPr/>
      </dsp:nvSpPr>
      <dsp:spPr>
        <a:xfrm>
          <a:off x="316884" y="546061"/>
          <a:ext cx="196757" cy="17249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4931"/>
              </a:lnTo>
              <a:lnTo>
                <a:pt x="196757" y="17249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6C5BDD-F55C-4EEB-BBE0-3F763C3DB498}">
      <dsp:nvSpPr>
        <dsp:cNvPr id="0" name=""/>
        <dsp:cNvSpPr/>
      </dsp:nvSpPr>
      <dsp:spPr>
        <a:xfrm>
          <a:off x="513642" y="1520341"/>
          <a:ext cx="6775352" cy="1501302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u="sng" kern="1200" dirty="0" smtClean="0"/>
            <a:t>обязательства по договорам страхования </a:t>
          </a:r>
          <a:r>
            <a:rPr lang="ru-RU" sz="1800" kern="1200" dirty="0" smtClean="0"/>
            <a:t>жизни на случай смерти, дожития до определенного возраста или срока либо наступления иного события; пенсионного страхования; страхования жизни с условием периодических страховых выплат (ренты, аннуитетов) и (или) с участием страхователя в инвестиционном доходе страховщика</a:t>
          </a:r>
        </a:p>
      </dsp:txBody>
      <dsp:txXfrm>
        <a:off x="557614" y="1564313"/>
        <a:ext cx="6687408" cy="1413358"/>
      </dsp:txXfrm>
    </dsp:sp>
    <dsp:sp modelId="{030289C0-F698-4603-9A04-74674AD4A444}">
      <dsp:nvSpPr>
        <dsp:cNvPr id="0" name=""/>
        <dsp:cNvSpPr/>
      </dsp:nvSpPr>
      <dsp:spPr>
        <a:xfrm>
          <a:off x="316884" y="546061"/>
          <a:ext cx="196757" cy="3122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22216"/>
              </a:lnTo>
              <a:lnTo>
                <a:pt x="196757" y="31222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463C0E-CA86-4FC3-A803-E89313A06F26}">
      <dsp:nvSpPr>
        <dsp:cNvPr id="0" name=""/>
        <dsp:cNvSpPr/>
      </dsp:nvSpPr>
      <dsp:spPr>
        <a:xfrm>
          <a:off x="513642" y="3184783"/>
          <a:ext cx="4514195" cy="966987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обязательства по договорам о брокерском обслуживании и договорам доверительного управления ценными бумагами</a:t>
          </a:r>
        </a:p>
      </dsp:txBody>
      <dsp:txXfrm>
        <a:off x="541964" y="3213105"/>
        <a:ext cx="4457551" cy="9103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50877F-38DE-4965-A383-D24D38027F1C}">
      <dsp:nvSpPr>
        <dsp:cNvPr id="0" name=""/>
        <dsp:cNvSpPr/>
      </dsp:nvSpPr>
      <dsp:spPr>
        <a:xfrm>
          <a:off x="685876" y="0"/>
          <a:ext cx="7773262" cy="4040908"/>
        </a:xfrm>
        <a:prstGeom prst="rightArrow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D87CC701-B85C-4206-8582-4A18E2D4BC52}">
      <dsp:nvSpPr>
        <dsp:cNvPr id="0" name=""/>
        <dsp:cNvSpPr/>
      </dsp:nvSpPr>
      <dsp:spPr>
        <a:xfrm>
          <a:off x="3298" y="1021953"/>
          <a:ext cx="3083864" cy="1997000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Заполнение с использованием СПО «Справки БК»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</a:t>
          </a:r>
          <a:endParaRPr lang="ru-RU" sz="2000" kern="1200" dirty="0"/>
        </a:p>
      </dsp:txBody>
      <dsp:txXfrm>
        <a:off x="100784" y="1119439"/>
        <a:ext cx="2888892" cy="1802028"/>
      </dsp:txXfrm>
    </dsp:sp>
    <dsp:sp modelId="{6BAE29B4-F629-4F72-8660-87BC41886EFC}">
      <dsp:nvSpPr>
        <dsp:cNvPr id="0" name=""/>
        <dsp:cNvSpPr/>
      </dsp:nvSpPr>
      <dsp:spPr>
        <a:xfrm>
          <a:off x="3175495" y="1201911"/>
          <a:ext cx="2761142" cy="1616363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Вывод на печатное устройство</a:t>
          </a:r>
          <a:endParaRPr lang="ru-RU" sz="2000" kern="1200" dirty="0"/>
        </a:p>
      </dsp:txBody>
      <dsp:txXfrm>
        <a:off x="3254399" y="1280815"/>
        <a:ext cx="2603334" cy="1458555"/>
      </dsp:txXfrm>
    </dsp:sp>
    <dsp:sp modelId="{166D83D2-900D-4B2B-B732-A926AE1DB46A}">
      <dsp:nvSpPr>
        <dsp:cNvPr id="0" name=""/>
        <dsp:cNvSpPr/>
      </dsp:nvSpPr>
      <dsp:spPr>
        <a:xfrm>
          <a:off x="6100910" y="1201911"/>
          <a:ext cx="2761142" cy="1616363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Представление на бумажном носителе </a:t>
          </a:r>
          <a:br>
            <a:rPr lang="ru-RU" sz="2000" kern="1200" dirty="0" smtClean="0"/>
          </a:br>
          <a:r>
            <a:rPr lang="ru-RU" sz="2000" kern="1200" dirty="0" smtClean="0"/>
            <a:t>в уполномоченное подразделение</a:t>
          </a:r>
          <a:endParaRPr lang="ru-RU" sz="2000" kern="1200" dirty="0"/>
        </a:p>
      </dsp:txBody>
      <dsp:txXfrm>
        <a:off x="6179814" y="1280815"/>
        <a:ext cx="2603334" cy="14585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431CA8-0D44-4490-A907-54261952F6A6}">
      <dsp:nvSpPr>
        <dsp:cNvPr id="0" name=""/>
        <dsp:cNvSpPr/>
      </dsp:nvSpPr>
      <dsp:spPr>
        <a:xfrm>
          <a:off x="0" y="0"/>
          <a:ext cx="7632848" cy="1192864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latin typeface="Roboto"/>
            </a:rPr>
            <a:t>ЦЕЛЬ - упростить процесс заполнения справок о доходах </a:t>
          </a:r>
          <a:endParaRPr lang="ru-RU" sz="3400" kern="1200" dirty="0"/>
        </a:p>
      </dsp:txBody>
      <dsp:txXfrm>
        <a:off x="0" y="0"/>
        <a:ext cx="7632848" cy="1192864"/>
      </dsp:txXfrm>
    </dsp:sp>
    <dsp:sp modelId="{97A04EF8-0C0D-4C01-876B-7442129C76C6}">
      <dsp:nvSpPr>
        <dsp:cNvPr id="0" name=""/>
        <dsp:cNvSpPr/>
      </dsp:nvSpPr>
      <dsp:spPr>
        <a:xfrm>
          <a:off x="3726" y="1192864"/>
          <a:ext cx="2541798" cy="25050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При заполнении справок в отношении членов семьи автоматически копируются сведения из справки обязанного лица</a:t>
          </a:r>
          <a:endParaRPr lang="ru-RU" sz="2100" kern="1200" dirty="0"/>
        </a:p>
      </dsp:txBody>
      <dsp:txXfrm>
        <a:off x="3726" y="1192864"/>
        <a:ext cx="2541798" cy="2505016"/>
      </dsp:txXfrm>
    </dsp:sp>
    <dsp:sp modelId="{A5CFD0DF-941A-49F0-BF52-87CC5BF0BE6A}">
      <dsp:nvSpPr>
        <dsp:cNvPr id="0" name=""/>
        <dsp:cNvSpPr/>
      </dsp:nvSpPr>
      <dsp:spPr>
        <a:xfrm>
          <a:off x="2545524" y="1192864"/>
          <a:ext cx="2541798" cy="25050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Не нужно заполнять каждую строку справки</a:t>
          </a:r>
          <a:endParaRPr lang="ru-RU" sz="2100" kern="1200" dirty="0"/>
        </a:p>
      </dsp:txBody>
      <dsp:txXfrm>
        <a:off x="2545524" y="1192864"/>
        <a:ext cx="2541798" cy="2505016"/>
      </dsp:txXfrm>
    </dsp:sp>
    <dsp:sp modelId="{7E357C60-04D2-4961-A7D9-23AB0383B1CF}">
      <dsp:nvSpPr>
        <dsp:cNvPr id="0" name=""/>
        <dsp:cNvSpPr/>
      </dsp:nvSpPr>
      <dsp:spPr>
        <a:xfrm>
          <a:off x="5087323" y="1192864"/>
          <a:ext cx="2541798" cy="25050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«Запоминает» данные об объектах, счетах и других ранее внесенных сведениях</a:t>
          </a:r>
          <a:endParaRPr lang="ru-RU" sz="2100" kern="1200" dirty="0"/>
        </a:p>
      </dsp:txBody>
      <dsp:txXfrm>
        <a:off x="5087323" y="1192864"/>
        <a:ext cx="2541798" cy="2505016"/>
      </dsp:txXfrm>
    </dsp:sp>
    <dsp:sp modelId="{73B471A2-3094-4CBB-86E2-18BA92AB9164}">
      <dsp:nvSpPr>
        <dsp:cNvPr id="0" name=""/>
        <dsp:cNvSpPr/>
      </dsp:nvSpPr>
      <dsp:spPr>
        <a:xfrm>
          <a:off x="0" y="3697880"/>
          <a:ext cx="7632848" cy="278335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F41DF-7C82-4090-9BC7-7EFB28855271}">
      <dsp:nvSpPr>
        <dsp:cNvPr id="0" name=""/>
        <dsp:cNvSpPr/>
      </dsp:nvSpPr>
      <dsp:spPr>
        <a:xfrm>
          <a:off x="523844" y="0"/>
          <a:ext cx="2749885" cy="8842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Указываются</a:t>
          </a:r>
          <a:endParaRPr lang="ru-RU" sz="3200" kern="1200" dirty="0"/>
        </a:p>
      </dsp:txBody>
      <dsp:txXfrm>
        <a:off x="549744" y="25900"/>
        <a:ext cx="2698085" cy="832492"/>
      </dsp:txXfrm>
    </dsp:sp>
    <dsp:sp modelId="{D3A239D1-B7F7-4F72-AC75-D10EB4753E62}">
      <dsp:nvSpPr>
        <dsp:cNvPr id="0" name=""/>
        <dsp:cNvSpPr/>
      </dsp:nvSpPr>
      <dsp:spPr>
        <a:xfrm>
          <a:off x="798833" y="884292"/>
          <a:ext cx="437792" cy="9475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7514"/>
              </a:lnTo>
              <a:lnTo>
                <a:pt x="437792" y="9475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81FBCE-8B6E-40DF-B113-CE0CE0609CD8}">
      <dsp:nvSpPr>
        <dsp:cNvPr id="0" name=""/>
        <dsp:cNvSpPr/>
      </dsp:nvSpPr>
      <dsp:spPr>
        <a:xfrm>
          <a:off x="1236625" y="1186740"/>
          <a:ext cx="3092090" cy="1290135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Адрес места проживания –  </a:t>
          </a:r>
          <a:br>
            <a:rPr lang="ru-RU" sz="1600" kern="1200" dirty="0" smtClean="0"/>
          </a:br>
          <a:r>
            <a:rPr lang="ru-RU" sz="1600" kern="1200" dirty="0" smtClean="0"/>
            <a:t>в строке  «</a:t>
          </a:r>
          <a:r>
            <a:rPr lang="ru-RU" sz="1600" kern="1200" dirty="0" err="1" smtClean="0"/>
            <a:t>Доп.информация</a:t>
          </a:r>
          <a:r>
            <a:rPr lang="ru-RU" sz="1600" kern="1200" dirty="0" smtClean="0"/>
            <a:t>» при заполнении всплывающего окна «Место регистрации»</a:t>
          </a:r>
          <a:endParaRPr lang="ru-RU" sz="1600" kern="1200" dirty="0"/>
        </a:p>
      </dsp:txBody>
      <dsp:txXfrm>
        <a:off x="1274412" y="1224527"/>
        <a:ext cx="3016516" cy="1214561"/>
      </dsp:txXfrm>
    </dsp:sp>
    <dsp:sp modelId="{B0920C8B-23AC-448D-9E95-962445E70CED}">
      <dsp:nvSpPr>
        <dsp:cNvPr id="0" name=""/>
        <dsp:cNvSpPr/>
      </dsp:nvSpPr>
      <dsp:spPr>
        <a:xfrm>
          <a:off x="798833" y="884292"/>
          <a:ext cx="469381" cy="22579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57983"/>
              </a:lnTo>
              <a:lnTo>
                <a:pt x="469381" y="22579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CB75C0-1B29-400E-BF52-45903D620BC8}">
      <dsp:nvSpPr>
        <dsp:cNvPr id="0" name=""/>
        <dsp:cNvSpPr/>
      </dsp:nvSpPr>
      <dsp:spPr>
        <a:xfrm>
          <a:off x="1268214" y="2664295"/>
          <a:ext cx="3119232" cy="955961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Род занятий в случае отсутствия места работы или для несовершеннолетних детей</a:t>
          </a:r>
          <a:endParaRPr lang="ru-RU" sz="1600" kern="1200" dirty="0"/>
        </a:p>
      </dsp:txBody>
      <dsp:txXfrm>
        <a:off x="1296213" y="2692294"/>
        <a:ext cx="3063234" cy="899963"/>
      </dsp:txXfrm>
    </dsp:sp>
    <dsp:sp modelId="{E45B7886-2770-4AC7-9034-53DF4E5155BF}">
      <dsp:nvSpPr>
        <dsp:cNvPr id="0" name=""/>
        <dsp:cNvSpPr/>
      </dsp:nvSpPr>
      <dsp:spPr>
        <a:xfrm>
          <a:off x="798833" y="884292"/>
          <a:ext cx="469381" cy="33623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62371"/>
              </a:lnTo>
              <a:lnTo>
                <a:pt x="469381" y="33623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84111A-0231-4F61-A503-E9194405D562}">
      <dsp:nvSpPr>
        <dsp:cNvPr id="0" name=""/>
        <dsp:cNvSpPr/>
      </dsp:nvSpPr>
      <dsp:spPr>
        <a:xfrm>
          <a:off x="1268214" y="3816422"/>
          <a:ext cx="3151630" cy="860483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Сведения о доходе по предыдущему месту работы в строке «Иные доходы» Раздела 1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1293417" y="3841625"/>
        <a:ext cx="3101224" cy="810077"/>
      </dsp:txXfrm>
    </dsp:sp>
    <dsp:sp modelId="{6B2A9777-350F-4505-8A42-EA272CD12B2D}">
      <dsp:nvSpPr>
        <dsp:cNvPr id="0" name=""/>
        <dsp:cNvSpPr/>
      </dsp:nvSpPr>
      <dsp:spPr>
        <a:xfrm>
          <a:off x="4416634" y="0"/>
          <a:ext cx="3420927" cy="880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Не указываются</a:t>
          </a:r>
          <a:endParaRPr lang="ru-RU" sz="3200" kern="1200" dirty="0"/>
        </a:p>
      </dsp:txBody>
      <dsp:txXfrm>
        <a:off x="4442428" y="25794"/>
        <a:ext cx="3369339" cy="829095"/>
      </dsp:txXfrm>
    </dsp:sp>
    <dsp:sp modelId="{E238D495-E77B-42C8-8E11-4BF5413F6BA7}">
      <dsp:nvSpPr>
        <dsp:cNvPr id="0" name=""/>
        <dsp:cNvSpPr/>
      </dsp:nvSpPr>
      <dsp:spPr>
        <a:xfrm>
          <a:off x="4758727" y="880683"/>
          <a:ext cx="395279" cy="1032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32628"/>
              </a:lnTo>
              <a:lnTo>
                <a:pt x="395279" y="10326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748BA8-5488-400F-8C99-3EFAD51855AE}">
      <dsp:nvSpPr>
        <dsp:cNvPr id="0" name=""/>
        <dsp:cNvSpPr/>
      </dsp:nvSpPr>
      <dsp:spPr>
        <a:xfrm>
          <a:off x="5154006" y="1152126"/>
          <a:ext cx="2273287" cy="1522370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Сведения по каждому источнику дохода </a:t>
          </a:r>
          <a:br>
            <a:rPr lang="ru-RU" sz="1600" kern="1200" dirty="0" smtClean="0"/>
          </a:br>
          <a:r>
            <a:rPr lang="ru-RU" sz="1600" kern="1200" dirty="0" smtClean="0"/>
            <a:t>в строках Раздела 1, </a:t>
          </a:r>
          <a:br>
            <a:rPr lang="ru-RU" sz="1600" kern="1200" dirty="0" smtClean="0"/>
          </a:br>
          <a:r>
            <a:rPr lang="ru-RU" sz="1600" kern="1200" dirty="0" smtClean="0"/>
            <a:t>кроме «иные доходы»     </a:t>
          </a:r>
          <a:endParaRPr lang="ru-RU" sz="1600" kern="1200" dirty="0"/>
        </a:p>
      </dsp:txBody>
      <dsp:txXfrm>
        <a:off x="5198595" y="1196715"/>
        <a:ext cx="2184109" cy="1433192"/>
      </dsp:txXfrm>
    </dsp:sp>
    <dsp:sp modelId="{E63DD0C0-74E9-4A45-B808-802BCC4677BB}">
      <dsp:nvSpPr>
        <dsp:cNvPr id="0" name=""/>
        <dsp:cNvSpPr/>
      </dsp:nvSpPr>
      <dsp:spPr>
        <a:xfrm>
          <a:off x="4758727" y="880683"/>
          <a:ext cx="395279" cy="25492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49278"/>
              </a:lnTo>
              <a:lnTo>
                <a:pt x="395279" y="25492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058974-FC59-41AB-A45D-3037F9AB6B4F}">
      <dsp:nvSpPr>
        <dsp:cNvPr id="0" name=""/>
        <dsp:cNvSpPr/>
      </dsp:nvSpPr>
      <dsp:spPr>
        <a:xfrm>
          <a:off x="5154006" y="3024335"/>
          <a:ext cx="2274404" cy="811252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Количество комнат в квартире</a:t>
          </a:r>
          <a:endParaRPr lang="ru-RU" sz="1600" kern="1200" dirty="0"/>
        </a:p>
      </dsp:txBody>
      <dsp:txXfrm>
        <a:off x="5177767" y="3048096"/>
        <a:ext cx="2226882" cy="76373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00EAF9-5071-46D3-8485-0A0FF651FF13}">
      <dsp:nvSpPr>
        <dsp:cNvPr id="0" name=""/>
        <dsp:cNvSpPr/>
      </dsp:nvSpPr>
      <dsp:spPr>
        <a:xfrm>
          <a:off x="757466" y="2303"/>
          <a:ext cx="5877456" cy="5343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B050"/>
              </a:solidFill>
            </a:rPr>
            <a:t>При печати документа</a:t>
          </a:r>
          <a:endParaRPr lang="ru-RU" sz="2400" kern="1200" dirty="0">
            <a:solidFill>
              <a:srgbClr val="00B050"/>
            </a:solidFill>
          </a:endParaRPr>
        </a:p>
      </dsp:txBody>
      <dsp:txXfrm>
        <a:off x="757466" y="2303"/>
        <a:ext cx="5877456" cy="534314"/>
      </dsp:txXfrm>
    </dsp:sp>
    <dsp:sp modelId="{D9793884-E0B5-4FD3-ACE2-C404373330CA}">
      <dsp:nvSpPr>
        <dsp:cNvPr id="0" name=""/>
        <dsp:cNvSpPr/>
      </dsp:nvSpPr>
      <dsp:spPr>
        <a:xfrm>
          <a:off x="757466" y="53661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DF3221-8923-4BB1-B4A3-76D3A3C2E3E0}">
      <dsp:nvSpPr>
        <dsp:cNvPr id="0" name=""/>
        <dsp:cNvSpPr/>
      </dsp:nvSpPr>
      <dsp:spPr>
        <a:xfrm>
          <a:off x="1583575" y="53661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562513"/>
            <a:satOff val="-844"/>
            <a:lumOff val="-137"/>
            <a:alphaOff val="0"/>
          </a:schemeClr>
        </a:solidFill>
        <a:ln w="25400" cap="flat" cmpd="sng" algn="ctr">
          <a:solidFill>
            <a:schemeClr val="accent3">
              <a:hueOff val="562513"/>
              <a:satOff val="-844"/>
              <a:lumOff val="-1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1ECEF0-148A-4260-A124-433AB697108C}">
      <dsp:nvSpPr>
        <dsp:cNvPr id="0" name=""/>
        <dsp:cNvSpPr/>
      </dsp:nvSpPr>
      <dsp:spPr>
        <a:xfrm>
          <a:off x="2410338" y="53661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1125026"/>
            <a:satOff val="-1688"/>
            <a:lumOff val="-275"/>
            <a:alphaOff val="0"/>
          </a:schemeClr>
        </a:solidFill>
        <a:ln w="25400" cap="flat" cmpd="sng" algn="ctr">
          <a:solidFill>
            <a:schemeClr val="accent3">
              <a:hueOff val="1125026"/>
              <a:satOff val="-1688"/>
              <a:lumOff val="-2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41D911-6545-4950-81E1-EABBD7EA3C10}">
      <dsp:nvSpPr>
        <dsp:cNvPr id="0" name=""/>
        <dsp:cNvSpPr/>
      </dsp:nvSpPr>
      <dsp:spPr>
        <a:xfrm>
          <a:off x="3236447" y="53661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1687540"/>
            <a:satOff val="-2532"/>
            <a:lumOff val="-412"/>
            <a:alphaOff val="0"/>
          </a:schemeClr>
        </a:solidFill>
        <a:ln w="25400" cap="flat" cmpd="sng" algn="ctr">
          <a:solidFill>
            <a:schemeClr val="accent3">
              <a:hueOff val="1687540"/>
              <a:satOff val="-2532"/>
              <a:lumOff val="-4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FD42D6-4DA2-4B44-99AF-A1D883B032D7}">
      <dsp:nvSpPr>
        <dsp:cNvPr id="0" name=""/>
        <dsp:cNvSpPr/>
      </dsp:nvSpPr>
      <dsp:spPr>
        <a:xfrm>
          <a:off x="4063209" y="53661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 w="25400" cap="flat" cmpd="sng" algn="ctr">
          <a:solidFill>
            <a:schemeClr val="accent3">
              <a:hueOff val="2250053"/>
              <a:satOff val="-3376"/>
              <a:lumOff val="-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74D1EF-2557-4771-9D33-EC6D3518B046}">
      <dsp:nvSpPr>
        <dsp:cNvPr id="0" name=""/>
        <dsp:cNvSpPr/>
      </dsp:nvSpPr>
      <dsp:spPr>
        <a:xfrm>
          <a:off x="4889318" y="53661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25400" cap="flat" cmpd="sng" algn="ctr">
          <a:solidFill>
            <a:schemeClr val="accent3">
              <a:hueOff val="2812566"/>
              <a:satOff val="-4220"/>
              <a:lumOff val="-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CA79F4-6DE9-4305-9A78-A528D482844E}">
      <dsp:nvSpPr>
        <dsp:cNvPr id="0" name=""/>
        <dsp:cNvSpPr/>
      </dsp:nvSpPr>
      <dsp:spPr>
        <a:xfrm>
          <a:off x="5716080" y="53661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3375079"/>
            <a:satOff val="-5064"/>
            <a:lumOff val="-824"/>
            <a:alphaOff val="0"/>
          </a:schemeClr>
        </a:solidFill>
        <a:ln w="25400" cap="flat" cmpd="sng" algn="ctr">
          <a:solidFill>
            <a:schemeClr val="accent3">
              <a:hueOff val="3375079"/>
              <a:satOff val="-5064"/>
              <a:lumOff val="-82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69BA34-250A-4809-8651-52ECB4CB417C}">
      <dsp:nvSpPr>
        <dsp:cNvPr id="0" name=""/>
        <dsp:cNvSpPr/>
      </dsp:nvSpPr>
      <dsp:spPr>
        <a:xfrm>
          <a:off x="757466" y="620539"/>
          <a:ext cx="5953863" cy="9205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Совпадение дат, проставляемых автоматически на каждой странице, и даты, указанной на последней странице</a:t>
          </a:r>
          <a:endParaRPr lang="ru-RU" sz="2400" kern="1200" dirty="0"/>
        </a:p>
      </dsp:txBody>
      <dsp:txXfrm>
        <a:off x="757466" y="620539"/>
        <a:ext cx="5953863" cy="920575"/>
      </dsp:txXfrm>
    </dsp:sp>
    <dsp:sp modelId="{18E5D299-5FD9-405F-AD9B-0FE6E3FB5B7E}">
      <dsp:nvSpPr>
        <dsp:cNvPr id="0" name=""/>
        <dsp:cNvSpPr/>
      </dsp:nvSpPr>
      <dsp:spPr>
        <a:xfrm>
          <a:off x="757466" y="1708914"/>
          <a:ext cx="5877456" cy="5343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7030A0"/>
              </a:solidFill>
            </a:rPr>
            <a:t>Приложение документов</a:t>
          </a:r>
          <a:endParaRPr lang="ru-RU" sz="2400" kern="1200" dirty="0">
            <a:solidFill>
              <a:srgbClr val="7030A0"/>
            </a:solidFill>
          </a:endParaRPr>
        </a:p>
      </dsp:txBody>
      <dsp:txXfrm>
        <a:off x="757466" y="1708914"/>
        <a:ext cx="5877456" cy="534314"/>
      </dsp:txXfrm>
    </dsp:sp>
    <dsp:sp modelId="{DCD29340-6CE9-4D79-A0DC-7A1AF1B3972F}">
      <dsp:nvSpPr>
        <dsp:cNvPr id="0" name=""/>
        <dsp:cNvSpPr/>
      </dsp:nvSpPr>
      <dsp:spPr>
        <a:xfrm>
          <a:off x="757466" y="224322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3937592"/>
            <a:satOff val="-5908"/>
            <a:lumOff val="-961"/>
            <a:alphaOff val="0"/>
          </a:schemeClr>
        </a:solidFill>
        <a:ln w="25400" cap="flat" cmpd="sng" algn="ctr">
          <a:solidFill>
            <a:schemeClr val="accent3">
              <a:hueOff val="3937592"/>
              <a:satOff val="-5908"/>
              <a:lumOff val="-9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6DDE67-D904-4967-95D5-68915EBB590F}">
      <dsp:nvSpPr>
        <dsp:cNvPr id="0" name=""/>
        <dsp:cNvSpPr/>
      </dsp:nvSpPr>
      <dsp:spPr>
        <a:xfrm>
          <a:off x="1583575" y="224322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 w="25400" cap="flat" cmpd="sng" algn="ctr">
          <a:solidFill>
            <a:schemeClr val="accent3">
              <a:hueOff val="4500106"/>
              <a:satOff val="-6752"/>
              <a:lumOff val="-1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EB0A0E-3C5F-4317-9B70-BD049D1041C3}">
      <dsp:nvSpPr>
        <dsp:cNvPr id="0" name=""/>
        <dsp:cNvSpPr/>
      </dsp:nvSpPr>
      <dsp:spPr>
        <a:xfrm>
          <a:off x="2410338" y="224322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5062619"/>
            <a:satOff val="-7596"/>
            <a:lumOff val="-1235"/>
            <a:alphaOff val="0"/>
          </a:schemeClr>
        </a:solidFill>
        <a:ln w="25400" cap="flat" cmpd="sng" algn="ctr">
          <a:solidFill>
            <a:schemeClr val="accent3">
              <a:hueOff val="5062619"/>
              <a:satOff val="-7596"/>
              <a:lumOff val="-123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F7DFF9-2E3E-4F56-BB81-B5D4F9105334}">
      <dsp:nvSpPr>
        <dsp:cNvPr id="0" name=""/>
        <dsp:cNvSpPr/>
      </dsp:nvSpPr>
      <dsp:spPr>
        <a:xfrm>
          <a:off x="3236447" y="224322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7B23F1-E9C0-4C6F-87FD-4F95ADE8192C}">
      <dsp:nvSpPr>
        <dsp:cNvPr id="0" name=""/>
        <dsp:cNvSpPr/>
      </dsp:nvSpPr>
      <dsp:spPr>
        <a:xfrm>
          <a:off x="4063209" y="224322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6187645"/>
            <a:satOff val="-9284"/>
            <a:lumOff val="-1510"/>
            <a:alphaOff val="0"/>
          </a:schemeClr>
        </a:solidFill>
        <a:ln w="25400" cap="flat" cmpd="sng" algn="ctr">
          <a:solidFill>
            <a:schemeClr val="accent3">
              <a:hueOff val="6187645"/>
              <a:satOff val="-9284"/>
              <a:lumOff val="-151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C78FA1-A164-42F1-B886-22AA9BAA850C}">
      <dsp:nvSpPr>
        <dsp:cNvPr id="0" name=""/>
        <dsp:cNvSpPr/>
      </dsp:nvSpPr>
      <dsp:spPr>
        <a:xfrm>
          <a:off x="4889318" y="224322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 w="25400" cap="flat" cmpd="sng" algn="ctr">
          <a:solidFill>
            <a:schemeClr val="accent3">
              <a:hueOff val="6750158"/>
              <a:satOff val="-10128"/>
              <a:lumOff val="-16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4F720C-B5A2-45D9-9E58-A4550F388542}">
      <dsp:nvSpPr>
        <dsp:cNvPr id="0" name=""/>
        <dsp:cNvSpPr/>
      </dsp:nvSpPr>
      <dsp:spPr>
        <a:xfrm>
          <a:off x="5716080" y="224322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7312671"/>
            <a:satOff val="-10972"/>
            <a:lumOff val="-1784"/>
            <a:alphaOff val="0"/>
          </a:schemeClr>
        </a:solidFill>
        <a:ln w="25400" cap="flat" cmpd="sng" algn="ctr">
          <a:solidFill>
            <a:schemeClr val="accent3">
              <a:hueOff val="7312671"/>
              <a:satOff val="-10972"/>
              <a:lumOff val="-17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C5BB56-44D1-4A5A-AC4F-7E6B0FD1E89B}">
      <dsp:nvSpPr>
        <dsp:cNvPr id="0" name=""/>
        <dsp:cNvSpPr/>
      </dsp:nvSpPr>
      <dsp:spPr>
        <a:xfrm>
          <a:off x="757466" y="2352069"/>
          <a:ext cx="5953863" cy="8707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 случае заполнения раздела 2 (Расходы) и превышения общей суммы поступивших на счет денежных средств над общим доходом за 3 года (раздел 4)</a:t>
          </a:r>
          <a:endParaRPr lang="ru-RU" sz="1800" kern="1200" dirty="0"/>
        </a:p>
      </dsp:txBody>
      <dsp:txXfrm>
        <a:off x="757466" y="2352069"/>
        <a:ext cx="5953863" cy="870734"/>
      </dsp:txXfrm>
    </dsp:sp>
    <dsp:sp modelId="{2045B529-0FB8-45F5-9F07-01BC8A32CADA}">
      <dsp:nvSpPr>
        <dsp:cNvPr id="0" name=""/>
        <dsp:cNvSpPr/>
      </dsp:nvSpPr>
      <dsp:spPr>
        <a:xfrm>
          <a:off x="757466" y="3415524"/>
          <a:ext cx="5877456" cy="5343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Перед печатью документа </a:t>
          </a:r>
          <a:endParaRPr lang="ru-RU" sz="2400" kern="1200" dirty="0"/>
        </a:p>
      </dsp:txBody>
      <dsp:txXfrm>
        <a:off x="757466" y="3415524"/>
        <a:ext cx="5877456" cy="534314"/>
      </dsp:txXfrm>
    </dsp:sp>
    <dsp:sp modelId="{187E7A25-E703-4EE7-9F68-40A61F41E035}">
      <dsp:nvSpPr>
        <dsp:cNvPr id="0" name=""/>
        <dsp:cNvSpPr/>
      </dsp:nvSpPr>
      <dsp:spPr>
        <a:xfrm>
          <a:off x="757466" y="394983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7875184"/>
            <a:satOff val="-11816"/>
            <a:lumOff val="-1922"/>
            <a:alphaOff val="0"/>
          </a:schemeClr>
        </a:solidFill>
        <a:ln w="25400" cap="flat" cmpd="sng" algn="ctr">
          <a:solidFill>
            <a:schemeClr val="accent3">
              <a:hueOff val="7875184"/>
              <a:satOff val="-11816"/>
              <a:lumOff val="-1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82CABE-87F9-4112-924F-C4331BC3BE4B}">
      <dsp:nvSpPr>
        <dsp:cNvPr id="0" name=""/>
        <dsp:cNvSpPr/>
      </dsp:nvSpPr>
      <dsp:spPr>
        <a:xfrm>
          <a:off x="1584180" y="3952142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 w="25400" cap="flat" cmpd="sng" algn="ctr">
          <a:solidFill>
            <a:schemeClr val="accent3">
              <a:hueOff val="8437698"/>
              <a:satOff val="-12660"/>
              <a:lumOff val="-2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5BD8C4-0DDB-4603-A98F-70F9186FFF18}">
      <dsp:nvSpPr>
        <dsp:cNvPr id="0" name=""/>
        <dsp:cNvSpPr/>
      </dsp:nvSpPr>
      <dsp:spPr>
        <a:xfrm>
          <a:off x="2410338" y="394983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 w="25400" cap="flat" cmpd="sng" algn="ctr">
          <a:solidFill>
            <a:schemeClr val="accent3">
              <a:hueOff val="9000211"/>
              <a:satOff val="-13504"/>
              <a:lumOff val="-2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AC62E7-EFFC-45EA-85DD-057B2A04E73E}">
      <dsp:nvSpPr>
        <dsp:cNvPr id="0" name=""/>
        <dsp:cNvSpPr/>
      </dsp:nvSpPr>
      <dsp:spPr>
        <a:xfrm>
          <a:off x="3236447" y="394983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9562724"/>
            <a:satOff val="-14348"/>
            <a:lumOff val="-2333"/>
            <a:alphaOff val="0"/>
          </a:schemeClr>
        </a:solidFill>
        <a:ln w="25400" cap="flat" cmpd="sng" algn="ctr">
          <a:solidFill>
            <a:schemeClr val="accent3">
              <a:hueOff val="9562724"/>
              <a:satOff val="-14348"/>
              <a:lumOff val="-23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3AE68B-5324-4C4A-B65C-734FD75291D1}">
      <dsp:nvSpPr>
        <dsp:cNvPr id="0" name=""/>
        <dsp:cNvSpPr/>
      </dsp:nvSpPr>
      <dsp:spPr>
        <a:xfrm>
          <a:off x="4063209" y="394983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10125237"/>
            <a:satOff val="-15192"/>
            <a:lumOff val="-2471"/>
            <a:alphaOff val="0"/>
          </a:schemeClr>
        </a:solidFill>
        <a:ln w="25400" cap="flat" cmpd="sng" algn="ctr">
          <a:solidFill>
            <a:schemeClr val="accent3">
              <a:hueOff val="10125237"/>
              <a:satOff val="-15192"/>
              <a:lumOff val="-2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4C58E3-DAB9-402A-95B6-6CBBE43EAEE6}">
      <dsp:nvSpPr>
        <dsp:cNvPr id="0" name=""/>
        <dsp:cNvSpPr/>
      </dsp:nvSpPr>
      <dsp:spPr>
        <a:xfrm>
          <a:off x="4889318" y="394983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10687750"/>
            <a:satOff val="-16036"/>
            <a:lumOff val="-2608"/>
            <a:alphaOff val="0"/>
          </a:schemeClr>
        </a:solidFill>
        <a:ln w="25400" cap="flat" cmpd="sng" algn="ctr">
          <a:solidFill>
            <a:schemeClr val="accent3">
              <a:hueOff val="10687750"/>
              <a:satOff val="-16036"/>
              <a:lumOff val="-26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0F0CDF-0648-42C9-ACDF-85978B129482}">
      <dsp:nvSpPr>
        <dsp:cNvPr id="0" name=""/>
        <dsp:cNvSpPr/>
      </dsp:nvSpPr>
      <dsp:spPr>
        <a:xfrm>
          <a:off x="5716080" y="3949838"/>
          <a:ext cx="1375324" cy="1088417"/>
        </a:xfrm>
        <a:prstGeom prst="chevron">
          <a:avLst>
            <a:gd name="adj" fmla="val 7061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6ABDDF-4EE4-4898-9171-6EB8563A5AB2}">
      <dsp:nvSpPr>
        <dsp:cNvPr id="0" name=""/>
        <dsp:cNvSpPr/>
      </dsp:nvSpPr>
      <dsp:spPr>
        <a:xfrm>
          <a:off x="757466" y="4058680"/>
          <a:ext cx="5953863" cy="8707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Убедитесь, что проставлена «галочка» перед фразой «Достоверность и полноту  настоящих сведений подтверждаю»</a:t>
          </a:r>
          <a:endParaRPr lang="ru-RU" sz="1800" kern="1200" dirty="0"/>
        </a:p>
      </dsp:txBody>
      <dsp:txXfrm>
        <a:off x="757466" y="4058680"/>
        <a:ext cx="5953863" cy="8707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A3AB62-22D0-423B-BD58-A59ED819D856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37D6A2-5846-43A5-B109-A00A60047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3720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127DB2-BE31-4C0D-BC70-FAB18598701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8BAB5-C263-44CB-B124-4009495120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005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982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365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585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4223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7120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502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715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540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024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965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4323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583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750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802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F2C9-144D-4994-A791-75C58A154A63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AD019-C841-4EE0-8FBA-C9C95EBB52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162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F2C9-144D-4994-A791-75C58A154A63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AD019-C841-4EE0-8FBA-C9C95EBB52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921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F2C9-144D-4994-A791-75C58A154A63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AD019-C841-4EE0-8FBA-C9C95EBB52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5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F2C9-144D-4994-A791-75C58A154A63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AD019-C841-4EE0-8FBA-C9C95EBB52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16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F2C9-144D-4994-A791-75C58A154A63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AD019-C841-4EE0-8FBA-C9C95EBB52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281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F2C9-144D-4994-A791-75C58A154A63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AD019-C841-4EE0-8FBA-C9C95EBB52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300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F2C9-144D-4994-A791-75C58A154A63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AD019-C841-4EE0-8FBA-C9C95EBB52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386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F2C9-144D-4994-A791-75C58A154A63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AD019-C841-4EE0-8FBA-C9C95EBB52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660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F2C9-144D-4994-A791-75C58A154A63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AD019-C841-4EE0-8FBA-C9C95EBB52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307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F2C9-144D-4994-A791-75C58A154A63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AD019-C841-4EE0-8FBA-C9C95EBB52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428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F2C9-144D-4994-A791-75C58A154A63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AD019-C841-4EE0-8FBA-C9C95EBB52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895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CF2C9-144D-4994-A791-75C58A154A63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8AD019-C841-4EE0-8FBA-C9C95EBB52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66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2.png"/><Relationship Id="rId9" Type="http://schemas.microsoft.com/office/2007/relationships/diagramDrawing" Target="../diagrams/drawing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2.png"/><Relationship Id="rId9" Type="http://schemas.microsoft.com/office/2007/relationships/diagramDrawing" Target="../diagrams/drawing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2.png"/><Relationship Id="rId9" Type="http://schemas.microsoft.com/office/2007/relationships/diagramDrawing" Target="../diagrams/drawing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hyperlink" Target="https://gossluzhba.gov.ru/Page/index/spravki_bk" TargetMode="External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19943" y="5372919"/>
            <a:ext cx="7075852" cy="110799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>Попов Максим Сергеевич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PT Serif" charset="0"/>
              <a:ea typeface="PT Serif" charset="0"/>
              <a:cs typeface="PT Serif" charset="0"/>
            </a:endParaRP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>заместитель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>директора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>департамента государственной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>службы и профилактики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>коррупции Администрации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>губернатора Пермского края</a:t>
            </a: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PT Serif" charset="0"/>
              <a:ea typeface="PT Serif" charset="0"/>
              <a:cs typeface="PT Serif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353" y="1902049"/>
            <a:ext cx="8301039" cy="224676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ru-RU" sz="2800" b="1" dirty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rPr>
              <a:t>Об актуальных вопросах, возникающих </a:t>
            </a:r>
            <a:br>
              <a:rPr lang="ru-RU" sz="2800" b="1" dirty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rPr>
            </a:br>
            <a:r>
              <a:rPr lang="ru-RU" sz="2800" b="1" dirty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rPr>
              <a:t>при  представлении сведений о доходах, расходах, об имуществе и обязательствах имущественного характера </a:t>
            </a:r>
            <a:br>
              <a:rPr lang="ru-RU" sz="2800" b="1" dirty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rPr>
            </a:br>
            <a:r>
              <a:rPr lang="ru-RU" sz="2800" b="1" dirty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rPr>
              <a:t>за отчетный период 2018 г.</a:t>
            </a:r>
            <a:endParaRPr lang="ru-RU" sz="2800" b="1" dirty="0">
              <a:solidFill>
                <a:srgbClr val="DB251D"/>
              </a:solidFill>
              <a:latin typeface="PT Serif" charset="0"/>
              <a:ea typeface="PT Serif" charset="0"/>
              <a:cs typeface="PT Serif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63256" y="5372918"/>
            <a:ext cx="877824" cy="396000"/>
          </a:xfrm>
          <a:prstGeom prst="rect">
            <a:avLst/>
          </a:prstGeom>
          <a:noFill/>
          <a:ln>
            <a:noFill/>
          </a:ln>
        </p:spPr>
        <p:txBody>
          <a:bodyPr wrap="square" rIns="72000" rtlCol="0" anchor="ctr">
            <a:noAutofit/>
          </a:bodyPr>
          <a:lstStyle/>
          <a:p>
            <a:pPr algn="r"/>
            <a:r>
              <a:rPr lang="ru-RU" dirty="0" smtClean="0">
                <a:latin typeface="PT Serif" charset="0"/>
                <a:ea typeface="PT Serif" charset="0"/>
                <a:cs typeface="PT Serif" charset="0"/>
              </a:rPr>
              <a:t>2019 г.</a:t>
            </a:r>
            <a:endParaRPr lang="en-US" dirty="0">
              <a:latin typeface="PT Serif" charset="0"/>
              <a:ea typeface="PT Serif" charset="0"/>
              <a:cs typeface="PT Serif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66" y="501272"/>
            <a:ext cx="520933" cy="1302333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450667" y="5171486"/>
            <a:ext cx="819041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410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202727" y="166038"/>
            <a:ext cx="8823842" cy="622685"/>
            <a:chOff x="270302" y="166037"/>
            <a:chExt cx="11765123" cy="622685"/>
          </a:xfrm>
        </p:grpSpPr>
        <p:sp>
          <p:nvSpPr>
            <p:cNvPr id="30" name="TextBox 29"/>
            <p:cNvSpPr txBox="1"/>
            <p:nvPr/>
          </p:nvSpPr>
          <p:spPr>
            <a:xfrm>
              <a:off x="742225" y="265502"/>
              <a:ext cx="11293200" cy="523220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r>
                <a:rPr lang="ru-RU" sz="2800" b="1" dirty="0" smtClean="0">
                  <a:solidFill>
                    <a:srgbClr val="DB251D"/>
                  </a:solidFill>
                  <a:latin typeface="PT Serif" charset="0"/>
                  <a:ea typeface="PT Serif" charset="0"/>
                  <a:cs typeface="PT Serif" charset="0"/>
                </a:rPr>
                <a:t>СПО «Справки БК»</a:t>
              </a:r>
              <a:endParaRPr lang="ru-RU" sz="2800" b="1" dirty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302" y="166037"/>
              <a:ext cx="315925" cy="592361"/>
            </a:xfrm>
            <a:prstGeom prst="rect">
              <a:avLst/>
            </a:prstGeom>
          </p:spPr>
        </p:pic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79F46-E50F-8441-B540-38CA5E5D3E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42" name="Схема 41"/>
          <p:cNvGraphicFramePr/>
          <p:nvPr>
            <p:extLst>
              <p:ext uri="{D42A27DB-BD31-4B8C-83A1-F6EECF244321}">
                <p14:modId xmlns:p14="http://schemas.microsoft.com/office/powerpoint/2010/main" val="1473427529"/>
              </p:ext>
            </p:extLst>
          </p:nvPr>
        </p:nvGraphicFramePr>
        <p:xfrm>
          <a:off x="683568" y="1484784"/>
          <a:ext cx="7632848" cy="3976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10358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202727" y="166038"/>
            <a:ext cx="8823842" cy="622685"/>
            <a:chOff x="270302" y="166037"/>
            <a:chExt cx="11765123" cy="622685"/>
          </a:xfrm>
        </p:grpSpPr>
        <p:sp>
          <p:nvSpPr>
            <p:cNvPr id="30" name="TextBox 29"/>
            <p:cNvSpPr txBox="1"/>
            <p:nvPr/>
          </p:nvSpPr>
          <p:spPr>
            <a:xfrm>
              <a:off x="742225" y="265502"/>
              <a:ext cx="11293200" cy="523220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r>
                <a:rPr lang="ru-RU" sz="2800" b="1" dirty="0" smtClean="0">
                  <a:solidFill>
                    <a:srgbClr val="DB251D"/>
                  </a:solidFill>
                  <a:latin typeface="PT Serif" charset="0"/>
                  <a:ea typeface="PT Serif" charset="0"/>
                  <a:cs typeface="PT Serif" charset="0"/>
                </a:rPr>
                <a:t>СПО «Справки БК»: особенности заполнения</a:t>
              </a:r>
              <a:endParaRPr lang="ru-RU" sz="2800" b="1" dirty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302" y="166037"/>
              <a:ext cx="315925" cy="592361"/>
            </a:xfrm>
            <a:prstGeom prst="rect">
              <a:avLst/>
            </a:prstGeom>
          </p:spPr>
        </p:pic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79F46-E50F-8441-B540-38CA5E5D3E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1622817" y="844620"/>
            <a:ext cx="5898365" cy="710417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rgbClr val="000000"/>
                </a:solidFill>
                <a:latin typeface="Roboto"/>
              </a:rPr>
              <a:t>ЦЕЛЬ - упростить </a:t>
            </a:r>
            <a:r>
              <a:rPr lang="ru-RU" sz="1600" dirty="0">
                <a:solidFill>
                  <a:srgbClr val="000000"/>
                </a:solidFill>
                <a:latin typeface="Roboto"/>
              </a:rPr>
              <a:t>процесс </a:t>
            </a:r>
            <a:r>
              <a:rPr lang="ru-RU" sz="1600" dirty="0" smtClean="0">
                <a:solidFill>
                  <a:srgbClr val="000000"/>
                </a:solidFill>
                <a:latin typeface="Roboto"/>
              </a:rPr>
              <a:t>заполнения справок о доходах </a:t>
            </a: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394" t="-2471" r="-394" b="2471"/>
          <a:stretch/>
        </p:blipFill>
        <p:spPr>
          <a:xfrm>
            <a:off x="202727" y="1438268"/>
            <a:ext cx="8604448" cy="5221710"/>
          </a:xfrm>
          <a:prstGeom prst="rect">
            <a:avLst/>
          </a:prstGeom>
          <a:effectLst>
            <a:glow rad="609600">
              <a:srgbClr val="92D050">
                <a:alpha val="40000"/>
              </a:srgbClr>
            </a:glow>
          </a:effectLst>
        </p:spPr>
      </p:pic>
      <p:sp>
        <p:nvSpPr>
          <p:cNvPr id="2" name="Прямоугольник 1"/>
          <p:cNvSpPr/>
          <p:nvPr/>
        </p:nvSpPr>
        <p:spPr>
          <a:xfrm>
            <a:off x="-804" y="5379971"/>
            <a:ext cx="3032780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Отмечается вид справки (Основная и в рамках декларационной кампании</a:t>
            </a:r>
            <a:endParaRPr lang="ru-RU" sz="1400" dirty="0"/>
          </a:p>
        </p:txBody>
      </p:sp>
      <p:cxnSp>
        <p:nvCxnSpPr>
          <p:cNvPr id="7" name="Прямая со стрелкой 6"/>
          <p:cNvCxnSpPr>
            <a:stCxn id="2" idx="0"/>
          </p:cNvCxnSpPr>
          <p:nvPr/>
        </p:nvCxnSpPr>
        <p:spPr>
          <a:xfrm flipV="1">
            <a:off x="1515586" y="2420888"/>
            <a:ext cx="1400230" cy="295908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2" idx="0"/>
          </p:cNvCxnSpPr>
          <p:nvPr/>
        </p:nvCxnSpPr>
        <p:spPr>
          <a:xfrm flipV="1">
            <a:off x="1515586" y="2636912"/>
            <a:ext cx="1400230" cy="27430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654020" y="5510421"/>
            <a:ext cx="3032780" cy="7721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Классифицируемые поля </a:t>
            </a:r>
            <a:br>
              <a:rPr lang="ru-RU" sz="1400" dirty="0" smtClean="0"/>
            </a:br>
            <a:r>
              <a:rPr lang="ru-RU" sz="1400" dirty="0" smtClean="0"/>
              <a:t>(с возможностью выбора) отмечены специальным символом в  виде треугольника</a:t>
            </a:r>
            <a:endParaRPr lang="ru-RU" sz="1400" dirty="0"/>
          </a:p>
        </p:txBody>
      </p:sp>
      <p:cxnSp>
        <p:nvCxnSpPr>
          <p:cNvPr id="22" name="Прямая со стрелкой 21"/>
          <p:cNvCxnSpPr>
            <a:stCxn id="20" idx="0"/>
          </p:cNvCxnSpPr>
          <p:nvPr/>
        </p:nvCxnSpPr>
        <p:spPr>
          <a:xfrm flipV="1">
            <a:off x="7170410" y="2347315"/>
            <a:ext cx="1362030" cy="31631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20" idx="0"/>
          </p:cNvCxnSpPr>
          <p:nvPr/>
        </p:nvCxnSpPr>
        <p:spPr>
          <a:xfrm flipV="1">
            <a:off x="7170410" y="4365105"/>
            <a:ext cx="1362030" cy="114531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3258360" y="5353460"/>
            <a:ext cx="2294737" cy="10293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Символом «?» отмечены примечания к форме справки или ссылки на Методические рекомендации Минтруда </a:t>
            </a:r>
            <a:endParaRPr lang="ru-RU" sz="1400" dirty="0"/>
          </a:p>
        </p:txBody>
      </p:sp>
      <p:cxnSp>
        <p:nvCxnSpPr>
          <p:cNvPr id="31" name="Прямая со стрелкой 30"/>
          <p:cNvCxnSpPr/>
          <p:nvPr/>
        </p:nvCxnSpPr>
        <p:spPr>
          <a:xfrm flipH="1" flipV="1">
            <a:off x="4211960" y="2204864"/>
            <a:ext cx="179897" cy="31485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4402111" y="3284984"/>
            <a:ext cx="1326239" cy="205147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7994" y="5962848"/>
            <a:ext cx="2115734" cy="5760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После заполнения раздела нужно нажать кнопку «Следующий раздел»</a:t>
            </a:r>
          </a:p>
        </p:txBody>
      </p:sp>
      <p:cxnSp>
        <p:nvCxnSpPr>
          <p:cNvPr id="36" name="Прямая со стрелкой 35"/>
          <p:cNvCxnSpPr>
            <a:stCxn id="35" idx="3"/>
          </p:cNvCxnSpPr>
          <p:nvPr/>
        </p:nvCxnSpPr>
        <p:spPr>
          <a:xfrm>
            <a:off x="2123728" y="6250880"/>
            <a:ext cx="792088" cy="20245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449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202727" y="166038"/>
            <a:ext cx="8706844" cy="622779"/>
            <a:chOff x="270302" y="166037"/>
            <a:chExt cx="11609125" cy="622779"/>
          </a:xfrm>
        </p:grpSpPr>
        <p:sp>
          <p:nvSpPr>
            <p:cNvPr id="30" name="TextBox 29"/>
            <p:cNvSpPr txBox="1"/>
            <p:nvPr/>
          </p:nvSpPr>
          <p:spPr>
            <a:xfrm>
              <a:off x="586227" y="265596"/>
              <a:ext cx="11293200" cy="523220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r>
                <a:rPr lang="ru-RU" sz="2800" b="1" dirty="0" smtClean="0">
                  <a:solidFill>
                    <a:srgbClr val="DB251D"/>
                  </a:solidFill>
                  <a:latin typeface="PT Serif" charset="0"/>
                  <a:ea typeface="PT Serif" charset="0"/>
                  <a:cs typeface="PT Serif" charset="0"/>
                </a:rPr>
                <a:t>СПО «Справки БК»: особенности заполнения</a:t>
              </a:r>
              <a:endParaRPr lang="ru-RU" sz="2800" b="1" dirty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302" y="166037"/>
              <a:ext cx="315925" cy="592361"/>
            </a:xfrm>
            <a:prstGeom prst="rect">
              <a:avLst/>
            </a:prstGeom>
          </p:spPr>
        </p:pic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79F46-E50F-8441-B540-38CA5E5D3E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4" y="857958"/>
            <a:ext cx="9000999" cy="5616624"/>
          </a:xfrm>
          <a:prstGeom prst="rect">
            <a:avLst/>
          </a:prstGeom>
        </p:spPr>
      </p:pic>
      <p:cxnSp>
        <p:nvCxnSpPr>
          <p:cNvPr id="12" name="Прямая со стрелкой 11"/>
          <p:cNvCxnSpPr>
            <a:stCxn id="11" idx="0"/>
          </p:cNvCxnSpPr>
          <p:nvPr/>
        </p:nvCxnSpPr>
        <p:spPr>
          <a:xfrm flipH="1" flipV="1">
            <a:off x="2301743" y="1691422"/>
            <a:ext cx="5091438" cy="32917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911" y="2688356"/>
            <a:ext cx="7344816" cy="4115396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5919902" y="3301137"/>
            <a:ext cx="3032780" cy="12379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Аналогично – при заполнении сведений в разделе 4 (в случае, если общая сумма поступивших на счет денежных средств не превышает общий доход за 3 года)  </a:t>
            </a:r>
            <a:endParaRPr lang="ru-RU" sz="1400" dirty="0"/>
          </a:p>
        </p:txBody>
      </p:sp>
      <p:cxnSp>
        <p:nvCxnSpPr>
          <p:cNvPr id="17" name="Прямая со стрелкой 16"/>
          <p:cNvCxnSpPr>
            <a:stCxn id="16" idx="1"/>
          </p:cNvCxnSpPr>
          <p:nvPr/>
        </p:nvCxnSpPr>
        <p:spPr>
          <a:xfrm flipH="1">
            <a:off x="2339752" y="3920131"/>
            <a:ext cx="3580150" cy="116505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5876791" y="2020592"/>
            <a:ext cx="3032780" cy="6977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Проставляются «галочки» при отсутствии оснований для заполнения раздела 2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6634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202727" y="166038"/>
            <a:ext cx="8706844" cy="622779"/>
            <a:chOff x="270302" y="166037"/>
            <a:chExt cx="11609125" cy="622779"/>
          </a:xfrm>
        </p:grpSpPr>
        <p:sp>
          <p:nvSpPr>
            <p:cNvPr id="30" name="TextBox 29"/>
            <p:cNvSpPr txBox="1"/>
            <p:nvPr/>
          </p:nvSpPr>
          <p:spPr>
            <a:xfrm>
              <a:off x="586227" y="265596"/>
              <a:ext cx="11293200" cy="523220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r>
                <a:rPr lang="ru-RU" sz="2800" b="1" dirty="0" smtClean="0">
                  <a:solidFill>
                    <a:srgbClr val="DB251D"/>
                  </a:solidFill>
                  <a:latin typeface="PT Serif" charset="0"/>
                  <a:ea typeface="PT Serif" charset="0"/>
                  <a:cs typeface="PT Serif" charset="0"/>
                </a:rPr>
                <a:t>СПО «Справки БК»: особенности заполнения</a:t>
              </a:r>
              <a:endParaRPr lang="ru-RU" sz="2800" b="1" dirty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302" y="166037"/>
              <a:ext cx="315925" cy="592361"/>
            </a:xfrm>
            <a:prstGeom prst="rect">
              <a:avLst/>
            </a:prstGeom>
          </p:spPr>
        </p:pic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79F46-E50F-8441-B540-38CA5E5D3E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2422031423"/>
              </p:ext>
            </p:extLst>
          </p:nvPr>
        </p:nvGraphicFramePr>
        <p:xfrm>
          <a:off x="439671" y="1556792"/>
          <a:ext cx="8380801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24889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202727" y="166038"/>
            <a:ext cx="8833768" cy="622779"/>
            <a:chOff x="270302" y="166037"/>
            <a:chExt cx="11778357" cy="622779"/>
          </a:xfrm>
        </p:grpSpPr>
        <p:sp>
          <p:nvSpPr>
            <p:cNvPr id="30" name="TextBox 29"/>
            <p:cNvSpPr txBox="1"/>
            <p:nvPr/>
          </p:nvSpPr>
          <p:spPr>
            <a:xfrm>
              <a:off x="586226" y="265596"/>
              <a:ext cx="11462433" cy="523220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r>
                <a:rPr lang="ru-RU" sz="2800" b="1" dirty="0" smtClean="0">
                  <a:solidFill>
                    <a:srgbClr val="DB251D"/>
                  </a:solidFill>
                  <a:latin typeface="PT Serif" charset="0"/>
                  <a:ea typeface="PT Serif" charset="0"/>
                  <a:cs typeface="PT Serif" charset="0"/>
                </a:rPr>
                <a:t>СПО «Справки БК»: на что обратить внимание!</a:t>
              </a:r>
              <a:endParaRPr lang="ru-RU" sz="2800" b="1" dirty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302" y="166037"/>
              <a:ext cx="315925" cy="592361"/>
            </a:xfrm>
            <a:prstGeom prst="rect">
              <a:avLst/>
            </a:prstGeom>
          </p:spPr>
        </p:pic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79F46-E50F-8441-B540-38CA5E5D3E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888566545"/>
              </p:ext>
            </p:extLst>
          </p:nvPr>
        </p:nvGraphicFramePr>
        <p:xfrm>
          <a:off x="971600" y="1366251"/>
          <a:ext cx="784887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04725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73386" y="3068960"/>
            <a:ext cx="7419110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rPr>
              <a:t>Спасибо за внимание!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66494" y="6221915"/>
            <a:ext cx="637553" cy="396000"/>
          </a:xfrm>
          <a:prstGeom prst="rect">
            <a:avLst/>
          </a:prstGeom>
          <a:noFill/>
          <a:ln>
            <a:noFill/>
          </a:ln>
        </p:spPr>
        <p:txBody>
          <a:bodyPr wrap="square" rIns="72000" rtlCol="0" anchor="ctr">
            <a:noAutofit/>
          </a:bodyPr>
          <a:lstStyle/>
          <a:p>
            <a:pPr algn="ctr"/>
            <a:r>
              <a:rPr lang="ru-RU" sz="1400" dirty="0" smtClean="0">
                <a:latin typeface="PT Serif" charset="0"/>
                <a:ea typeface="PT Serif" charset="0"/>
                <a:cs typeface="PT Serif" charset="0"/>
              </a:rPr>
              <a:t>2019</a:t>
            </a:r>
            <a:endParaRPr lang="en-US" sz="1400" dirty="0">
              <a:latin typeface="PT Serif" charset="0"/>
              <a:ea typeface="PT Serif" charset="0"/>
              <a:cs typeface="PT Serif" charset="0"/>
            </a:endParaRPr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67" y="501273"/>
            <a:ext cx="329688" cy="82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25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202727" y="50060"/>
            <a:ext cx="8823842" cy="954107"/>
            <a:chOff x="270302" y="50059"/>
            <a:chExt cx="11765123" cy="954107"/>
          </a:xfrm>
        </p:grpSpPr>
        <p:sp>
          <p:nvSpPr>
            <p:cNvPr id="30" name="TextBox 29"/>
            <p:cNvSpPr txBox="1"/>
            <p:nvPr/>
          </p:nvSpPr>
          <p:spPr>
            <a:xfrm>
              <a:off x="742225" y="50059"/>
              <a:ext cx="11293200" cy="954107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r>
                <a:rPr lang="ru-RU" sz="2800" b="1" dirty="0" smtClean="0">
                  <a:solidFill>
                    <a:srgbClr val="DB251D"/>
                  </a:solidFill>
                  <a:latin typeface="PT Serif" charset="0"/>
                  <a:ea typeface="PT Serif" charset="0"/>
                  <a:cs typeface="PT Serif" charset="0"/>
                </a:rPr>
                <a:t>Новеллы в методических рекомендациях Минтруда</a:t>
              </a:r>
              <a:endParaRPr lang="ru-RU" sz="2800" b="1" dirty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302" y="166037"/>
              <a:ext cx="315925" cy="592361"/>
            </a:xfrm>
            <a:prstGeom prst="rect">
              <a:avLst/>
            </a:prstGeom>
          </p:spPr>
        </p:pic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79F46-E50F-8441-B540-38CA5E5D3E04}" type="slidenum">
              <a:rPr lang="ru-RU" smtClean="0"/>
              <a:pPr/>
              <a:t>2</a:t>
            </a:fld>
            <a:endParaRPr lang="ru-RU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947659628"/>
              </p:ext>
            </p:extLst>
          </p:nvPr>
        </p:nvGraphicFramePr>
        <p:xfrm>
          <a:off x="0" y="1004167"/>
          <a:ext cx="9143999" cy="60252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0786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202727" y="50060"/>
            <a:ext cx="8823842" cy="954107"/>
            <a:chOff x="270302" y="50059"/>
            <a:chExt cx="11765123" cy="954107"/>
          </a:xfrm>
        </p:grpSpPr>
        <p:sp>
          <p:nvSpPr>
            <p:cNvPr id="30" name="TextBox 29"/>
            <p:cNvSpPr txBox="1"/>
            <p:nvPr/>
          </p:nvSpPr>
          <p:spPr>
            <a:xfrm>
              <a:off x="742225" y="50059"/>
              <a:ext cx="11293200" cy="954107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r>
                <a:rPr lang="ru-RU" sz="2800" b="1" dirty="0" smtClean="0">
                  <a:solidFill>
                    <a:srgbClr val="DB251D"/>
                  </a:solidFill>
                  <a:latin typeface="PT Serif" charset="0"/>
                  <a:ea typeface="PT Serif" charset="0"/>
                  <a:cs typeface="PT Serif" charset="0"/>
                </a:rPr>
                <a:t>Новеллы в методических рекомендациях Минтруда</a:t>
              </a:r>
              <a:endParaRPr lang="ru-RU" sz="2800" b="1" dirty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302" y="166037"/>
              <a:ext cx="315925" cy="592361"/>
            </a:xfrm>
            <a:prstGeom prst="rect">
              <a:avLst/>
            </a:prstGeom>
          </p:spPr>
        </p:pic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79F46-E50F-8441-B540-38CA5E5D3E04}" type="slidenum">
              <a:rPr lang="ru-RU" smtClean="0"/>
              <a:pPr/>
              <a:t>3</a:t>
            </a:fld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771792304"/>
              </p:ext>
            </p:extLst>
          </p:nvPr>
        </p:nvGraphicFramePr>
        <p:xfrm>
          <a:off x="556669" y="2217154"/>
          <a:ext cx="7443475" cy="4321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56669" y="1196752"/>
            <a:ext cx="4968552" cy="93610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ru-RU" sz="3600" dirty="0" smtClean="0"/>
              <a:t>Срочные обязательства финансового характера</a:t>
            </a:r>
            <a:endParaRPr lang="ru-RU" sz="3600" dirty="0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6012160" y="1087970"/>
            <a:ext cx="2904260" cy="1728192"/>
          </a:xfrm>
          <a:prstGeom prst="horizontalScroll">
            <a:avLst/>
          </a:prstGeom>
          <a:effectLst>
            <a:glow rad="457200">
              <a:srgbClr val="0070C0">
                <a:alpha val="40000"/>
              </a:srgb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rgbClr val="FF0000"/>
                </a:solidFill>
              </a:rPr>
              <a:t>В размер обязательства включается оставшийся непогашенный долг с  суммой процентов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80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202727" y="19736"/>
            <a:ext cx="8806725" cy="954107"/>
            <a:chOff x="270302" y="19735"/>
            <a:chExt cx="11742300" cy="954107"/>
          </a:xfrm>
        </p:grpSpPr>
        <p:sp>
          <p:nvSpPr>
            <p:cNvPr id="30" name="TextBox 29"/>
            <p:cNvSpPr txBox="1"/>
            <p:nvPr/>
          </p:nvSpPr>
          <p:spPr>
            <a:xfrm>
              <a:off x="719402" y="19735"/>
              <a:ext cx="11293200" cy="954107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r>
                <a:rPr lang="ru-RU" sz="2800" b="1" dirty="0">
                  <a:solidFill>
                    <a:srgbClr val="DB251D"/>
                  </a:solidFill>
                  <a:latin typeface="PT Serif" charset="0"/>
                  <a:ea typeface="PT Serif" charset="0"/>
                  <a:cs typeface="PT Serif" charset="0"/>
                </a:rPr>
                <a:t>Типовые ошибки, выявленные в ходе проверки сведений в Пермском крае</a:t>
              </a: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302" y="166037"/>
              <a:ext cx="315925" cy="592361"/>
            </a:xfrm>
            <a:prstGeom prst="rect">
              <a:avLst/>
            </a:prstGeom>
          </p:spPr>
        </p:pic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881331"/>
              </p:ext>
            </p:extLst>
          </p:nvPr>
        </p:nvGraphicFramePr>
        <p:xfrm>
          <a:off x="202727" y="1124744"/>
          <a:ext cx="8689752" cy="56258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793209"/>
                <a:gridCol w="4896543"/>
              </a:tblGrid>
              <a:tr h="548829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Сведения о доходах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9180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Описание ошибки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Рекомендации по </a:t>
                      </a:r>
                      <a:r>
                        <a:rPr lang="ru-RU" sz="2000" b="1" dirty="0" smtClean="0"/>
                        <a:t>недопущению (комментарий)</a:t>
                      </a:r>
                      <a:endParaRPr lang="ru-RU" sz="2000" b="1" dirty="0"/>
                    </a:p>
                  </a:txBody>
                  <a:tcPr/>
                </a:tc>
              </a:tr>
              <a:tr h="13464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/>
                        </a:rPr>
                        <a:t>Неуказание</a:t>
                      </a:r>
                      <a:r>
                        <a:rPr lang="ru-RU" sz="1600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сведений о доходе, полученном от продажи транспортных средств, недвижимого имущества, акций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Сбор подтверждающих документов и внесение сведений в справку </a:t>
                      </a:r>
                      <a:r>
                        <a:rPr lang="ru-RU" sz="1600" dirty="0" smtClean="0">
                          <a:effectLst/>
                        </a:rPr>
                        <a:t>за соответствующий отчетный период в </a:t>
                      </a:r>
                      <a:r>
                        <a:rPr lang="ru-RU" sz="1600" dirty="0">
                          <a:effectLst/>
                        </a:rPr>
                        <a:t>оперативном режиме, т.е. сразу после возникновения юридического факта </a:t>
                      </a:r>
                      <a:r>
                        <a:rPr lang="ru-RU" sz="1600" dirty="0" smtClean="0">
                          <a:effectLst/>
                        </a:rPr>
                        <a:t>продажи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019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/>
                        </a:rPr>
                        <a:t>Неуказание</a:t>
                      </a:r>
                      <a:r>
                        <a:rPr lang="ru-RU" sz="1600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сведений о доходе, полученном по предыдущему месту </a:t>
                      </a:r>
                      <a:r>
                        <a:rPr lang="ru-RU" sz="1600" dirty="0" smtClean="0">
                          <a:effectLst/>
                        </a:rPr>
                        <a:t>работы/службы, от иных источников (страховые выплаты, выигрыши в букмекерских организациях, доходы, полученные по операциям с ценными бумагами)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Отслеживание всех доходов с получением справки по форме 2-НДФЛ. Использование данных, содержащихся в интернет-сервисе «Личный кабинет налогоплательщика»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098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Неверное указание сведений о доходе, полученном от предпринимательской деятельности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Указание сведений в строгом соответствии с налоговой декларацией. См. </a:t>
                      </a:r>
                      <a:r>
                        <a:rPr lang="ru-RU" sz="1600" dirty="0" smtClean="0">
                          <a:effectLst/>
                        </a:rPr>
                        <a:t>Методические</a:t>
                      </a:r>
                      <a:r>
                        <a:rPr lang="en-US" sz="1600" baseline="0" dirty="0" smtClean="0">
                          <a:effectLst/>
                        </a:rPr>
                        <a:t> </a:t>
                      </a:r>
                      <a:r>
                        <a:rPr lang="ru-RU" sz="1600" dirty="0" smtClean="0">
                          <a:effectLst/>
                        </a:rPr>
                        <a:t>рекомендации </a:t>
                      </a:r>
                      <a:r>
                        <a:rPr lang="ru-RU" sz="1600" dirty="0">
                          <a:effectLst/>
                        </a:rPr>
                        <a:t>Минтруда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379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168637" y="0"/>
            <a:ext cx="8806725" cy="954107"/>
            <a:chOff x="270302" y="19735"/>
            <a:chExt cx="11742300" cy="954107"/>
          </a:xfrm>
        </p:grpSpPr>
        <p:sp>
          <p:nvSpPr>
            <p:cNvPr id="30" name="TextBox 29"/>
            <p:cNvSpPr txBox="1"/>
            <p:nvPr/>
          </p:nvSpPr>
          <p:spPr>
            <a:xfrm>
              <a:off x="719402" y="19735"/>
              <a:ext cx="11293200" cy="954107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r>
                <a:rPr lang="ru-RU" sz="2800" b="1" dirty="0">
                  <a:solidFill>
                    <a:srgbClr val="DB251D"/>
                  </a:solidFill>
                  <a:latin typeface="PT Serif" charset="0"/>
                  <a:ea typeface="PT Serif" charset="0"/>
                  <a:cs typeface="PT Serif" charset="0"/>
                </a:rPr>
                <a:t>Типовые ошибки, выявленные в ходе проверки сведений в Пермском крае</a:t>
              </a: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302" y="166037"/>
              <a:ext cx="315925" cy="592361"/>
            </a:xfrm>
            <a:prstGeom prst="rect">
              <a:avLst/>
            </a:prstGeom>
          </p:spPr>
        </p:pic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953348"/>
              </p:ext>
            </p:extLst>
          </p:nvPr>
        </p:nvGraphicFramePr>
        <p:xfrm>
          <a:off x="227124" y="1371600"/>
          <a:ext cx="8689752" cy="441458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920940"/>
                <a:gridCol w="3768812"/>
              </a:tblGrid>
              <a:tr h="522304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Сведения о расходах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52664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Описание ошибки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Рекомендации по недопущению</a:t>
                      </a:r>
                      <a:endParaRPr lang="ru-RU" sz="2000" b="1" dirty="0"/>
                    </a:p>
                  </a:txBody>
                  <a:tcPr/>
                </a:tc>
              </a:tr>
              <a:tr h="1050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Непредставление </a:t>
                      </a:r>
                      <a:r>
                        <a:rPr lang="ru-RU" sz="1800" dirty="0">
                          <a:effectLst/>
                        </a:rPr>
                        <a:t>документов, подтверждающих источники получения средств, за счет которых совершены </a:t>
                      </a:r>
                      <a:r>
                        <a:rPr lang="ru-RU" sz="1800" dirty="0" smtClean="0">
                          <a:effectLst/>
                        </a:rPr>
                        <a:t>сделки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Указывать источники</a:t>
                      </a:r>
                      <a:r>
                        <a:rPr lang="ru-RU" sz="1800" baseline="0" dirty="0" smtClean="0">
                          <a:effectLst/>
                        </a:rPr>
                        <a:t> строго в соответствии с подтверждающими документами (с приложением их заверенных копий к справке)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41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Указание неправильного </a:t>
                      </a:r>
                      <a:r>
                        <a:rPr lang="ru-RU" sz="1800" dirty="0">
                          <a:effectLst/>
                        </a:rPr>
                        <a:t>наименования источников получения средств, за счет которых совершена сделка (например, указан источник «личные средства», в действительности это средства от реализации транспортного средства)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561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202727" y="19736"/>
            <a:ext cx="8806725" cy="954107"/>
            <a:chOff x="270302" y="19735"/>
            <a:chExt cx="11742300" cy="954107"/>
          </a:xfrm>
        </p:grpSpPr>
        <p:sp>
          <p:nvSpPr>
            <p:cNvPr id="30" name="TextBox 29"/>
            <p:cNvSpPr txBox="1"/>
            <p:nvPr/>
          </p:nvSpPr>
          <p:spPr>
            <a:xfrm>
              <a:off x="719402" y="19735"/>
              <a:ext cx="11293200" cy="954107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r>
                <a:rPr lang="ru-RU" sz="2800" b="1" dirty="0">
                  <a:solidFill>
                    <a:srgbClr val="DB251D"/>
                  </a:solidFill>
                  <a:latin typeface="PT Serif" charset="0"/>
                  <a:ea typeface="PT Serif" charset="0"/>
                  <a:cs typeface="PT Serif" charset="0"/>
                </a:rPr>
                <a:t>Типовые ошибки, выявленные в ходе проверки сведений в Пермском крае</a:t>
              </a: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302" y="166037"/>
              <a:ext cx="315925" cy="592361"/>
            </a:xfrm>
            <a:prstGeom prst="rect">
              <a:avLst/>
            </a:prstGeom>
          </p:spPr>
        </p:pic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928771"/>
              </p:ext>
            </p:extLst>
          </p:nvPr>
        </p:nvGraphicFramePr>
        <p:xfrm>
          <a:off x="202727" y="1124360"/>
          <a:ext cx="8689752" cy="5764545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217145"/>
                <a:gridCol w="5472607"/>
              </a:tblGrid>
              <a:tr h="504294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Сведения о недвижимом</a:t>
                      </a:r>
                      <a:r>
                        <a:rPr lang="ru-RU" sz="2400" baseline="0" dirty="0" smtClean="0"/>
                        <a:t> имуществе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9951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Описание ошибки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Рекомендации по недопущению/обоснование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325639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79705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Не </a:t>
                      </a:r>
                      <a:r>
                        <a:rPr lang="ru-RU" sz="1400" dirty="0">
                          <a:effectLst/>
                        </a:rPr>
                        <a:t>указание сведений об объекте недвижимости, которое продано, но государственная регистрация права собственности на приобретателя не осуществлена.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Указание </a:t>
                      </a:r>
                      <a:r>
                        <a:rPr lang="ru-RU" sz="1400" dirty="0">
                          <a:effectLst/>
                        </a:rPr>
                        <a:t>сведений в строгом соответствии с документами, подтверждающими государственную регистрацию права собственности на недвижимое имущество (возможно представление пояснения).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43186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79705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Указание сведений о наличии в собственности имущества, государственная регистрация права собственности на которое осуществлена после отчетной даты</a:t>
                      </a:r>
                      <a:endParaRPr lang="ru-RU" sz="1400" b="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558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Не </a:t>
                      </a:r>
                      <a:r>
                        <a:rPr lang="ru-RU" sz="1400" dirty="0" smtClean="0">
                          <a:effectLst/>
                        </a:rPr>
                        <a:t>указание </a:t>
                      </a:r>
                      <a:r>
                        <a:rPr lang="ru-RU" sz="1400" dirty="0" smtClean="0">
                          <a:effectLst/>
                        </a:rPr>
                        <a:t>сведений о правоустанавливающих документах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effectLst/>
                        </a:rPr>
                        <a:t>В соответствии с Методическими рекомендациями Минтруда указываются:</a:t>
                      </a:r>
                    </a:p>
                    <a:p>
                      <a:pPr marL="285750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400" dirty="0" smtClean="0">
                          <a:effectLst/>
                        </a:rPr>
                        <a:t>реквизиты свидетельства о государственной регистрации права собственности на недвижимое имущество и/или регистрационный номер и дата записи в Едином государственном реестре недвижимости (ЕГРН);</a:t>
                      </a:r>
                    </a:p>
                    <a:p>
                      <a:pPr marL="285750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400" dirty="0" smtClean="0">
                          <a:effectLst/>
                        </a:rPr>
                        <a:t>наименование и реквизиты документа, являющегося основанием для приобретения права собственности на недвижимое имущество.</a:t>
                      </a:r>
                      <a:endParaRPr lang="ru-RU" sz="1400" b="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252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202727" y="10500"/>
            <a:ext cx="8806725" cy="954107"/>
            <a:chOff x="270302" y="19735"/>
            <a:chExt cx="11742300" cy="954107"/>
          </a:xfrm>
        </p:grpSpPr>
        <p:sp>
          <p:nvSpPr>
            <p:cNvPr id="30" name="TextBox 29"/>
            <p:cNvSpPr txBox="1"/>
            <p:nvPr/>
          </p:nvSpPr>
          <p:spPr>
            <a:xfrm>
              <a:off x="719402" y="19735"/>
              <a:ext cx="11293200" cy="954107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r>
                <a:rPr lang="ru-RU" sz="2800" b="1" dirty="0">
                  <a:solidFill>
                    <a:srgbClr val="DB251D"/>
                  </a:solidFill>
                  <a:latin typeface="PT Serif" charset="0"/>
                  <a:ea typeface="PT Serif" charset="0"/>
                  <a:cs typeface="PT Serif" charset="0"/>
                </a:rPr>
                <a:t>Типовые ошибки, выявленные в ходе проверки сведений в Пермском крае</a:t>
              </a: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302" y="166037"/>
              <a:ext cx="315925" cy="592361"/>
            </a:xfrm>
            <a:prstGeom prst="rect">
              <a:avLst/>
            </a:prstGeom>
          </p:spPr>
        </p:pic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301342"/>
              </p:ext>
            </p:extLst>
          </p:nvPr>
        </p:nvGraphicFramePr>
        <p:xfrm>
          <a:off x="202727" y="1484784"/>
          <a:ext cx="8689752" cy="385086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217145"/>
                <a:gridCol w="5472607"/>
              </a:tblGrid>
              <a:tr h="508187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Сведения о счетах в банках и иных кредитных организациях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40429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Описание ошибки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Рекомендации по недопущению/обоснование</a:t>
                      </a:r>
                      <a:endParaRPr lang="ru-RU" sz="2000" b="1" dirty="0"/>
                    </a:p>
                  </a:txBody>
                  <a:tcPr/>
                </a:tc>
              </a:tr>
              <a:tr h="149965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79705" algn="l"/>
                        </a:tabLst>
                      </a:pPr>
                      <a:r>
                        <a:rPr lang="ru-RU" sz="1800" dirty="0" err="1" smtClean="0">
                          <a:effectLst/>
                        </a:rPr>
                        <a:t>Неуказание</a:t>
                      </a: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сведений о счетах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Необходимо запрашивать и получать сведения о всех счетах, открытых на имя служащего и членов его семьи по состоянию на отчетную </a:t>
                      </a:r>
                      <a:r>
                        <a:rPr lang="ru-RU" sz="1800" dirty="0" smtClean="0">
                          <a:effectLst/>
                        </a:rPr>
                        <a:t>дату</a:t>
                      </a:r>
                      <a:r>
                        <a:rPr lang="ru-RU" sz="1800" baseline="0" dirty="0" smtClean="0">
                          <a:effectLst/>
                        </a:rPr>
                        <a:t> (образец запроса на сайте Администрации</a:t>
                      </a:r>
                      <a:r>
                        <a:rPr lang="ru-RU" sz="1800" baseline="0" dirty="0" smtClean="0">
                          <a:effectLst/>
                        </a:rPr>
                        <a:t>)</a:t>
                      </a:r>
                      <a:r>
                        <a:rPr lang="ru-RU" sz="1800" dirty="0" smtClean="0">
                          <a:effectLst/>
                        </a:rPr>
                        <a:t>.</a:t>
                      </a:r>
                      <a:endParaRPr lang="ru-RU" sz="1800" dirty="0" smtClean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140259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79705" algn="l"/>
                        </a:tabLst>
                      </a:pPr>
                      <a:r>
                        <a:rPr lang="ru-RU" sz="1800" dirty="0" err="1" smtClean="0">
                          <a:effectLst/>
                        </a:rPr>
                        <a:t>Неуказание</a:t>
                      </a: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дохода, полученного по счету, закрытому по состоянию на отчетную дату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Получить информацию по доходу по всем счетам, имевшимся в отчетном периоде и по которым начислялся доход. </a:t>
                      </a:r>
                      <a:r>
                        <a:rPr lang="ru-RU" sz="1800" dirty="0" smtClean="0">
                          <a:effectLst/>
                        </a:rPr>
                        <a:t>Обратить внимание на счета </a:t>
                      </a:r>
                      <a:r>
                        <a:rPr lang="ru-RU" sz="1800" dirty="0">
                          <a:effectLst/>
                        </a:rPr>
                        <a:t>в иностранной </a:t>
                      </a:r>
                      <a:r>
                        <a:rPr lang="ru-RU" sz="1800" dirty="0" smtClean="0">
                          <a:effectLst/>
                        </a:rPr>
                        <a:t>валюте (пересчет).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598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202727" y="19736"/>
            <a:ext cx="8806725" cy="954107"/>
            <a:chOff x="270302" y="19735"/>
            <a:chExt cx="11742300" cy="954107"/>
          </a:xfrm>
        </p:grpSpPr>
        <p:sp>
          <p:nvSpPr>
            <p:cNvPr id="30" name="TextBox 29"/>
            <p:cNvSpPr txBox="1"/>
            <p:nvPr/>
          </p:nvSpPr>
          <p:spPr>
            <a:xfrm>
              <a:off x="719402" y="19735"/>
              <a:ext cx="11293200" cy="954107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r>
                <a:rPr lang="ru-RU" sz="2800" b="1" dirty="0">
                  <a:solidFill>
                    <a:srgbClr val="DB251D"/>
                  </a:solidFill>
                  <a:latin typeface="PT Serif" charset="0"/>
                  <a:ea typeface="PT Serif" charset="0"/>
                  <a:cs typeface="PT Serif" charset="0"/>
                </a:rPr>
                <a:t>Типовые ошибки, выявленные в ходе проверки сведений в Пермском крае</a:t>
              </a: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302" y="166037"/>
              <a:ext cx="315925" cy="592361"/>
            </a:xfrm>
            <a:prstGeom prst="rect">
              <a:avLst/>
            </a:prstGeom>
          </p:spPr>
        </p:pic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052604"/>
              </p:ext>
            </p:extLst>
          </p:nvPr>
        </p:nvGraphicFramePr>
        <p:xfrm>
          <a:off x="202727" y="1484784"/>
          <a:ext cx="8689752" cy="405841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217145"/>
                <a:gridCol w="5472607"/>
              </a:tblGrid>
              <a:tr h="45698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Объекты недвижимого имущества, </a:t>
                      </a:r>
                      <a:br>
                        <a:rPr lang="ru-RU" sz="2400" dirty="0" smtClean="0"/>
                      </a:br>
                      <a:r>
                        <a:rPr lang="ru-RU" sz="2400" dirty="0" smtClean="0"/>
                        <a:t>находящиеся в пользовании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8778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Описание ошибки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Рекомендации по недопущению/обоснование</a:t>
                      </a:r>
                      <a:endParaRPr lang="ru-RU" sz="2000" b="1" dirty="0"/>
                    </a:p>
                  </a:txBody>
                  <a:tcPr/>
                </a:tc>
              </a:tr>
              <a:tr h="8253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effectLst/>
                        </a:rPr>
                        <a:t>Неуказание</a:t>
                      </a: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недвижимого имущества, по адресу которого имеется регистрация, в </a:t>
                      </a:r>
                      <a:r>
                        <a:rPr lang="ru-RU" sz="1800" dirty="0" smtClean="0">
                          <a:effectLst/>
                        </a:rPr>
                        <a:t>том числе временная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effectLst/>
                        </a:rPr>
                        <a:t>Указанию подлежат сведения о жилом помещении</a:t>
                      </a:r>
                      <a:r>
                        <a:rPr lang="ru-RU" sz="1800" dirty="0">
                          <a:effectLst/>
                        </a:rPr>
                        <a:t> (дом, квартира, комната</a:t>
                      </a:r>
                      <a:r>
                        <a:rPr lang="ru-RU" sz="1800" dirty="0" smtClean="0">
                          <a:effectLst/>
                        </a:rPr>
                        <a:t>), </a:t>
                      </a:r>
                      <a:r>
                        <a:rPr lang="ru-RU" sz="1800" dirty="0">
                          <a:effectLst/>
                        </a:rPr>
                        <a:t>не принадлежащем служащему (работнику) или членам его семьи на праве собственности или на праве нанимателя, но в котором у служащего (работника), членов его семьи </a:t>
                      </a:r>
                      <a:r>
                        <a:rPr lang="ru-RU" sz="1800" u="sng" dirty="0">
                          <a:effectLst/>
                        </a:rPr>
                        <a:t>имеется регистрация (постоянная или временная).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Обратить внимание, что долей в праве на имущество пользоваться невозможно, поэтому не </a:t>
                      </a:r>
                      <a:r>
                        <a:rPr lang="ru-RU" sz="1800" dirty="0" smtClean="0">
                          <a:effectLst/>
                        </a:rPr>
                        <a:t>указываем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352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202727" y="166038"/>
            <a:ext cx="8823842" cy="622685"/>
            <a:chOff x="270302" y="166037"/>
            <a:chExt cx="11765123" cy="622685"/>
          </a:xfrm>
        </p:grpSpPr>
        <p:sp>
          <p:nvSpPr>
            <p:cNvPr id="30" name="TextBox 29"/>
            <p:cNvSpPr txBox="1"/>
            <p:nvPr/>
          </p:nvSpPr>
          <p:spPr>
            <a:xfrm>
              <a:off x="742225" y="265502"/>
              <a:ext cx="11293200" cy="523220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r>
                <a:rPr lang="ru-RU" sz="2800" b="1" dirty="0" smtClean="0">
                  <a:solidFill>
                    <a:srgbClr val="DB251D"/>
                  </a:solidFill>
                  <a:latin typeface="PT Serif" charset="0"/>
                  <a:ea typeface="PT Serif" charset="0"/>
                  <a:cs typeface="PT Serif" charset="0"/>
                </a:rPr>
                <a:t>Изменение порядка заполнения</a:t>
              </a:r>
              <a:r>
                <a:rPr lang="en-US" sz="2800" b="1" dirty="0" smtClean="0">
                  <a:solidFill>
                    <a:srgbClr val="DB251D"/>
                  </a:solidFill>
                  <a:latin typeface="PT Serif" charset="0"/>
                  <a:ea typeface="PT Serif" charset="0"/>
                  <a:cs typeface="PT Serif" charset="0"/>
                </a:rPr>
                <a:t> </a:t>
              </a:r>
              <a:r>
                <a:rPr lang="ru-RU" sz="2800" b="1" dirty="0" smtClean="0">
                  <a:solidFill>
                    <a:srgbClr val="DB251D"/>
                  </a:solidFill>
                  <a:latin typeface="PT Serif" charset="0"/>
                  <a:ea typeface="PT Serif" charset="0"/>
                  <a:cs typeface="PT Serif" charset="0"/>
                </a:rPr>
                <a:t>в 2019 г.</a:t>
              </a:r>
              <a:endParaRPr lang="ru-RU" sz="2800" b="1" dirty="0">
                <a:solidFill>
                  <a:srgbClr val="DB251D"/>
                </a:solidFill>
                <a:latin typeface="PT Serif" charset="0"/>
                <a:ea typeface="PT Serif" charset="0"/>
                <a:cs typeface="PT Serif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302" y="166037"/>
              <a:ext cx="315925" cy="592361"/>
            </a:xfrm>
            <a:prstGeom prst="rect">
              <a:avLst/>
            </a:prstGeom>
          </p:spPr>
        </p:pic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79F46-E50F-8441-B540-38CA5E5D3E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141054843"/>
              </p:ext>
            </p:extLst>
          </p:nvPr>
        </p:nvGraphicFramePr>
        <p:xfrm>
          <a:off x="107505" y="2060848"/>
          <a:ext cx="9145015" cy="4040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5" name="Багетная рамка 14"/>
          <p:cNvSpPr/>
          <p:nvPr/>
        </p:nvSpPr>
        <p:spPr>
          <a:xfrm>
            <a:off x="321199" y="5517232"/>
            <a:ext cx="5618953" cy="1204243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black"/>
                </a:solidFill>
                <a:hlinkClick r:id="rId10"/>
              </a:rPr>
              <a:t>https://</a:t>
            </a:r>
            <a:r>
              <a:rPr lang="en-US" sz="2000" dirty="0" smtClean="0">
                <a:solidFill>
                  <a:prstClr val="black"/>
                </a:solidFill>
                <a:hlinkClick r:id="rId10"/>
              </a:rPr>
              <a:t>gossluzhba.gov.ru/Page/index/spravki_bk</a:t>
            </a:r>
            <a:endParaRPr lang="ru-RU" sz="2000" dirty="0" smtClean="0">
              <a:solidFill>
                <a:prstClr val="black"/>
              </a:solidFill>
            </a:endParaRPr>
          </a:p>
          <a:p>
            <a:pPr algn="ctr"/>
            <a:r>
              <a:rPr lang="ru-RU" sz="2000" dirty="0" smtClean="0">
                <a:solidFill>
                  <a:prstClr val="black"/>
                </a:solidFill>
              </a:rPr>
              <a:t>Ссылка на сайте Администрации</a:t>
            </a:r>
            <a:endParaRPr lang="en-US" sz="2000" dirty="0">
              <a:solidFill>
                <a:prstClr val="black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763688" y="4725144"/>
            <a:ext cx="1222972" cy="9358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Стрелка вниз 5"/>
          <p:cNvSpPr/>
          <p:nvPr/>
        </p:nvSpPr>
        <p:spPr>
          <a:xfrm>
            <a:off x="-83" y="942483"/>
            <a:ext cx="9144000" cy="2082374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black"/>
                </a:solidFill>
              </a:rPr>
              <a:t>Пункт </a:t>
            </a:r>
            <a:r>
              <a:rPr lang="ru-RU" sz="2000" dirty="0" smtClean="0">
                <a:solidFill>
                  <a:prstClr val="black"/>
                </a:solidFill>
              </a:rPr>
              <a:t>3.1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2000" dirty="0" smtClean="0">
                <a:solidFill>
                  <a:prstClr val="black"/>
                </a:solidFill>
              </a:rPr>
              <a:t>Положения о представлении </a:t>
            </a:r>
            <a:r>
              <a:rPr lang="ru-RU" sz="2000" dirty="0" smtClean="0">
                <a:solidFill>
                  <a:prstClr val="black"/>
                </a:solidFill>
              </a:rPr>
              <a:t>… сведений …, </a:t>
            </a:r>
            <a:r>
              <a:rPr lang="ru-RU" sz="2000" dirty="0" smtClean="0">
                <a:solidFill>
                  <a:prstClr val="black"/>
                </a:solidFill>
              </a:rPr>
              <a:t>утвержденного Законом </a:t>
            </a:r>
            <a:r>
              <a:rPr lang="ru-RU" sz="2000" dirty="0">
                <a:solidFill>
                  <a:prstClr val="black"/>
                </a:solidFill>
              </a:rPr>
              <a:t>Пермского края от </a:t>
            </a:r>
            <a:r>
              <a:rPr lang="ru-RU" sz="2000" dirty="0" smtClean="0">
                <a:solidFill>
                  <a:prstClr val="black"/>
                </a:solidFill>
              </a:rPr>
              <a:t>1</a:t>
            </a:r>
            <a:r>
              <a:rPr lang="en-US" sz="2000" dirty="0" smtClean="0">
                <a:solidFill>
                  <a:prstClr val="black"/>
                </a:solidFill>
              </a:rPr>
              <a:t>0</a:t>
            </a:r>
            <a:r>
              <a:rPr lang="ru-RU" sz="2000" dirty="0" smtClean="0">
                <a:solidFill>
                  <a:prstClr val="black"/>
                </a:solidFill>
              </a:rPr>
              <a:t>.10.20</a:t>
            </a:r>
            <a:r>
              <a:rPr lang="ru-RU" sz="2000" dirty="0" smtClean="0">
                <a:solidFill>
                  <a:prstClr val="black"/>
                </a:solidFill>
              </a:rPr>
              <a:t>17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2000" dirty="0">
                <a:solidFill>
                  <a:prstClr val="black"/>
                </a:solidFill>
              </a:rPr>
              <a:t>№ </a:t>
            </a:r>
            <a:r>
              <a:rPr lang="ru-RU" sz="2000" dirty="0" smtClean="0">
                <a:solidFill>
                  <a:prstClr val="black"/>
                </a:solidFill>
              </a:rPr>
              <a:t>130-ПК </a:t>
            </a:r>
            <a:endParaRPr lang="ru-RU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38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7005</TotalTime>
  <Words>1129</Words>
  <Application>Microsoft Office PowerPoint</Application>
  <PresentationFormat>Экран (4:3)</PresentationFormat>
  <Paragraphs>136</Paragraphs>
  <Slides>15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PT Serif</vt:lpstr>
      <vt:lpstr>Roboto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777</dc:creator>
  <cp:lastModifiedBy>Попов Максим Сергеевич</cp:lastModifiedBy>
  <cp:revision>371</cp:revision>
  <cp:lastPrinted>2019-02-20T06:12:24Z</cp:lastPrinted>
  <dcterms:created xsi:type="dcterms:W3CDTF">2014-06-30T09:16:20Z</dcterms:created>
  <dcterms:modified xsi:type="dcterms:W3CDTF">2019-03-13T04:12:29Z</dcterms:modified>
</cp:coreProperties>
</file>