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notesSlides/notesSlide10.xml" ContentType="application/vnd.openxmlformats-officedocument.presentationml.notesSlid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charts/chart1.xml" ContentType="application/vnd.openxmlformats-officedocument.drawingml.chart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58" r:id="rId3"/>
    <p:sldId id="287" r:id="rId4"/>
    <p:sldId id="272" r:id="rId5"/>
    <p:sldId id="273" r:id="rId6"/>
    <p:sldId id="293" r:id="rId7"/>
    <p:sldId id="285" r:id="rId8"/>
    <p:sldId id="288" r:id="rId9"/>
    <p:sldId id="289" r:id="rId10"/>
    <p:sldId id="290" r:id="rId11"/>
    <p:sldId id="291" r:id="rId12"/>
    <p:sldId id="292" r:id="rId13"/>
    <p:sldId id="284" r:id="rId14"/>
    <p:sldId id="282" r:id="rId15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37" autoAdjust="0"/>
  </p:normalViewPr>
  <p:slideViewPr>
    <p:cSldViewPr>
      <p:cViewPr>
        <p:scale>
          <a:sx n="110" d="100"/>
          <a:sy n="110" d="100"/>
        </p:scale>
        <p:origin x="-804" y="-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istomina\Desktop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istomina\Desktop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title>
      <c:tx>
        <c:rich>
          <a:bodyPr/>
          <a:lstStyle/>
          <a:p>
            <a:pPr>
              <a:defRPr/>
            </a:pPr>
            <a:r>
              <a:rPr lang="ru-RU"/>
              <a:t>Динамика жалоб</a:t>
            </a:r>
          </a:p>
        </c:rich>
      </c:tx>
      <c:layout>
        <c:manualLayout>
          <c:xMode val="edge"/>
          <c:yMode val="edge"/>
          <c:x val="0.37199300087489073"/>
          <c:y val="0.18616718271316904"/>
        </c:manualLayout>
      </c:layout>
    </c:title>
    <c:plotArea>
      <c:layout/>
      <c:barChart>
        <c:barDir val="bar"/>
        <c:grouping val="clustered"/>
        <c:ser>
          <c:idx val="0"/>
          <c:order val="0"/>
          <c:tx>
            <c:strRef>
              <c:f>Лист2!$A$1</c:f>
              <c:strCache>
                <c:ptCount val="1"/>
                <c:pt idx="0">
                  <c:v>2016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val>
            <c:numRef>
              <c:f>Лист2!$B$1</c:f>
              <c:numCache>
                <c:formatCode>General</c:formatCode>
                <c:ptCount val="1"/>
                <c:pt idx="0">
                  <c:v>710</c:v>
                </c:pt>
              </c:numCache>
            </c:numRef>
          </c:val>
        </c:ser>
        <c:ser>
          <c:idx val="1"/>
          <c:order val="1"/>
          <c:tx>
            <c:strRef>
              <c:f>Лист2!$A$2</c:f>
              <c:strCache>
                <c:ptCount val="1"/>
                <c:pt idx="0">
                  <c:v>2017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val>
            <c:numRef>
              <c:f>Лист2!$B$2</c:f>
              <c:numCache>
                <c:formatCode>General</c:formatCode>
                <c:ptCount val="1"/>
                <c:pt idx="0">
                  <c:v>632</c:v>
                </c:pt>
              </c:numCache>
            </c:numRef>
          </c:val>
        </c:ser>
        <c:ser>
          <c:idx val="2"/>
          <c:order val="2"/>
          <c:tx>
            <c:strRef>
              <c:f>Лист2!$A$3</c:f>
              <c:strCache>
                <c:ptCount val="1"/>
                <c:pt idx="0">
                  <c:v>2018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val>
            <c:numRef>
              <c:f>Лист2!$B$3</c:f>
              <c:numCache>
                <c:formatCode>General</c:formatCode>
                <c:ptCount val="1"/>
                <c:pt idx="0">
                  <c:v>589</c:v>
                </c:pt>
              </c:numCache>
            </c:numRef>
          </c:val>
        </c:ser>
        <c:dLbls>
          <c:showVal val="1"/>
        </c:dLbls>
        <c:overlap val="-25"/>
        <c:axId val="76402048"/>
        <c:axId val="77071488"/>
      </c:barChart>
      <c:catAx>
        <c:axId val="76402048"/>
        <c:scaling>
          <c:orientation val="minMax"/>
        </c:scaling>
        <c:delete val="1"/>
        <c:axPos val="l"/>
        <c:majorTickMark val="none"/>
        <c:tickLblPos val="none"/>
        <c:crossAx val="77071488"/>
        <c:crosses val="autoZero"/>
        <c:auto val="1"/>
        <c:lblAlgn val="ctr"/>
        <c:lblOffset val="100"/>
      </c:catAx>
      <c:valAx>
        <c:axId val="7707148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76402048"/>
        <c:crosses val="autoZero"/>
        <c:crossBetween val="between"/>
      </c:valAx>
    </c:plotArea>
    <c:legend>
      <c:legendPos val="l"/>
      <c:layout>
        <c:manualLayout>
          <c:xMode val="edge"/>
          <c:yMode val="edge"/>
          <c:x val="8.3333333333333367E-3"/>
          <c:y val="0.42569228419064553"/>
          <c:w val="0.10020352143482066"/>
          <c:h val="0.42520692145317185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title>
      <c:tx>
        <c:rich>
          <a:bodyPr/>
          <a:lstStyle/>
          <a:p>
            <a:pPr>
              <a:defRPr sz="1200"/>
            </a:pPr>
            <a:r>
              <a:rPr lang="ru-RU" sz="1200"/>
              <a:t>Объемы ввода муниципального жилищного фонда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Лист2!$A$19</c:f>
              <c:strCache>
                <c:ptCount val="1"/>
                <c:pt idx="0">
                  <c:v>2014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Лист2!$B$18</c:f>
              <c:strCache>
                <c:ptCount val="1"/>
                <c:pt idx="0">
                  <c:v>тысяч квадратных метров</c:v>
                </c:pt>
              </c:strCache>
            </c:strRef>
          </c:cat>
          <c:val>
            <c:numRef>
              <c:f>Лист2!$B$19</c:f>
              <c:numCache>
                <c:formatCode>General</c:formatCode>
                <c:ptCount val="1"/>
                <c:pt idx="0">
                  <c:v>5233.8</c:v>
                </c:pt>
              </c:numCache>
            </c:numRef>
          </c:val>
        </c:ser>
        <c:ser>
          <c:idx val="1"/>
          <c:order val="1"/>
          <c:tx>
            <c:strRef>
              <c:f>Лист2!$A$20</c:f>
              <c:strCache>
                <c:ptCount val="1"/>
                <c:pt idx="0">
                  <c:v>2015 год 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Лист2!$B$18</c:f>
              <c:strCache>
                <c:ptCount val="1"/>
                <c:pt idx="0">
                  <c:v>тысяч квадратных метров</c:v>
                </c:pt>
              </c:strCache>
            </c:strRef>
          </c:cat>
          <c:val>
            <c:numRef>
              <c:f>Лист2!$B$20</c:f>
              <c:numCache>
                <c:formatCode>General</c:formatCode>
                <c:ptCount val="1"/>
                <c:pt idx="0">
                  <c:v>4939.7</c:v>
                </c:pt>
              </c:numCache>
            </c:numRef>
          </c:val>
        </c:ser>
        <c:ser>
          <c:idx val="2"/>
          <c:order val="2"/>
          <c:tx>
            <c:strRef>
              <c:f>Лист2!$A$21</c:f>
              <c:strCache>
                <c:ptCount val="1"/>
                <c:pt idx="0">
                  <c:v>2016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Лист2!$B$18</c:f>
              <c:strCache>
                <c:ptCount val="1"/>
                <c:pt idx="0">
                  <c:v>тысяч квадратных метров</c:v>
                </c:pt>
              </c:strCache>
            </c:strRef>
          </c:cat>
          <c:val>
            <c:numRef>
              <c:f>Лист2!$B$21</c:f>
              <c:numCache>
                <c:formatCode>General</c:formatCode>
                <c:ptCount val="1"/>
                <c:pt idx="0">
                  <c:v>3882.6</c:v>
                </c:pt>
              </c:numCache>
            </c:numRef>
          </c:val>
        </c:ser>
        <c:ser>
          <c:idx val="3"/>
          <c:order val="3"/>
          <c:tx>
            <c:strRef>
              <c:f>Лист2!$A$22</c:f>
              <c:strCache>
                <c:ptCount val="1"/>
                <c:pt idx="0">
                  <c:v>2018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Лист2!$B$18</c:f>
              <c:strCache>
                <c:ptCount val="1"/>
                <c:pt idx="0">
                  <c:v>тысяч квадратных метров</c:v>
                </c:pt>
              </c:strCache>
            </c:strRef>
          </c:cat>
          <c:val>
            <c:numRef>
              <c:f>Лист2!$B$22</c:f>
              <c:numCache>
                <c:formatCode>General</c:formatCode>
                <c:ptCount val="1"/>
                <c:pt idx="0">
                  <c:v>2980.8</c:v>
                </c:pt>
              </c:numCache>
            </c:numRef>
          </c:val>
        </c:ser>
        <c:dLbls>
          <c:showVal val="1"/>
        </c:dLbls>
        <c:overlap val="-25"/>
        <c:axId val="76150656"/>
        <c:axId val="76152192"/>
      </c:barChart>
      <c:catAx>
        <c:axId val="7615065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6152192"/>
        <c:crosses val="autoZero"/>
        <c:auto val="1"/>
        <c:lblAlgn val="ctr"/>
        <c:lblOffset val="100"/>
      </c:catAx>
      <c:valAx>
        <c:axId val="76152192"/>
        <c:scaling>
          <c:orientation val="minMax"/>
        </c:scaling>
        <c:delete val="1"/>
        <c:axPos val="l"/>
        <c:numFmt formatCode="General" sourceLinked="1"/>
        <c:tickLblPos val="none"/>
        <c:crossAx val="7615065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BD34BE-8043-48E4-AE69-7DA9BC3F88E4}" type="doc">
      <dgm:prSet loTypeId="urn:microsoft.com/office/officeart/2008/layout/LinedList" loCatId="hierarchy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4A338189-CE3F-4C7B-85AD-24B955EAD062}">
      <dgm:prSet phldrT="[Текст]" custT="1"/>
      <dgm:spPr/>
      <dgm:t>
        <a:bodyPr vert="vert270"/>
        <a:lstStyle/>
        <a:p>
          <a:pPr algn="ctr">
            <a:lnSpc>
              <a:spcPts val="2160"/>
            </a:lnSpc>
            <a:spcAft>
              <a:spcPts val="0"/>
            </a:spcAft>
          </a:pPr>
          <a:r>
            <a:rPr lang="ru-RU" sz="1800" b="1" dirty="0" smtClean="0"/>
            <a:t>Всего поступило 8115 обращений </a:t>
          </a:r>
        </a:p>
        <a:p>
          <a:pPr algn="ctr">
            <a:lnSpc>
              <a:spcPts val="2160"/>
            </a:lnSpc>
            <a:spcAft>
              <a:spcPts val="0"/>
            </a:spcAft>
          </a:pPr>
          <a:r>
            <a:rPr lang="ru-RU" sz="1800" b="1" dirty="0" smtClean="0"/>
            <a:t>(10653 человека)</a:t>
          </a:r>
          <a:endParaRPr lang="ru-RU" sz="1800" b="1" dirty="0"/>
        </a:p>
      </dgm:t>
    </dgm:pt>
    <dgm:pt modelId="{B49F55FE-0E5F-48B7-8519-2A80E57B3178}" type="parTrans" cxnId="{B6A48543-1581-4122-8D72-70BD6E71BDF9}">
      <dgm:prSet/>
      <dgm:spPr/>
      <dgm:t>
        <a:bodyPr/>
        <a:lstStyle/>
        <a:p>
          <a:endParaRPr lang="ru-RU"/>
        </a:p>
      </dgm:t>
    </dgm:pt>
    <dgm:pt modelId="{31EE6C26-1F20-41D2-85F4-9A09A96443F1}" type="sibTrans" cxnId="{B6A48543-1581-4122-8D72-70BD6E71BDF9}">
      <dgm:prSet/>
      <dgm:spPr/>
      <dgm:t>
        <a:bodyPr/>
        <a:lstStyle/>
        <a:p>
          <a:endParaRPr lang="ru-RU"/>
        </a:p>
      </dgm:t>
    </dgm:pt>
    <dgm:pt modelId="{B355FF39-040C-4E0B-B01C-F28032DD403E}">
      <dgm:prSet phldrT="[Текст]"/>
      <dgm:spPr/>
      <dgm:t>
        <a:bodyPr anchor="ctr"/>
        <a:lstStyle/>
        <a:p>
          <a:pPr algn="l"/>
          <a:r>
            <a:rPr lang="ru-RU" dirty="0" smtClean="0"/>
            <a:t>2494</a:t>
          </a:r>
        </a:p>
      </dgm:t>
    </dgm:pt>
    <dgm:pt modelId="{D3D85DF3-AF66-4FD9-A485-63E6C9FF11D8}" type="parTrans" cxnId="{FCCD5736-F948-4521-9028-CB241604896D}">
      <dgm:prSet/>
      <dgm:spPr/>
      <dgm:t>
        <a:bodyPr/>
        <a:lstStyle/>
        <a:p>
          <a:endParaRPr lang="ru-RU"/>
        </a:p>
      </dgm:t>
    </dgm:pt>
    <dgm:pt modelId="{0D293D32-5A86-4830-8969-AB63012DCCA5}" type="sibTrans" cxnId="{FCCD5736-F948-4521-9028-CB241604896D}">
      <dgm:prSet/>
      <dgm:spPr/>
      <dgm:t>
        <a:bodyPr/>
        <a:lstStyle/>
        <a:p>
          <a:endParaRPr lang="ru-RU"/>
        </a:p>
      </dgm:t>
    </dgm:pt>
    <dgm:pt modelId="{ADDBF3CA-4230-4069-AF49-CB0F24E9E4AF}">
      <dgm:prSet phldrT="[Текст]" custT="1"/>
      <dgm:spPr/>
      <dgm:t>
        <a:bodyPr anchor="ctr"/>
        <a:lstStyle/>
        <a:p>
          <a:pPr algn="l"/>
          <a:r>
            <a:rPr lang="ru-RU" sz="2400" dirty="0" smtClean="0"/>
            <a:t>936</a:t>
          </a:r>
          <a:endParaRPr lang="ru-RU" sz="2400" dirty="0"/>
        </a:p>
      </dgm:t>
    </dgm:pt>
    <dgm:pt modelId="{7CC39D39-803B-44D8-B2C3-00F30C429735}" type="parTrans" cxnId="{0F0D094C-0F93-4067-83A8-17A983E4DB3D}">
      <dgm:prSet/>
      <dgm:spPr/>
      <dgm:t>
        <a:bodyPr/>
        <a:lstStyle/>
        <a:p>
          <a:endParaRPr lang="ru-RU"/>
        </a:p>
      </dgm:t>
    </dgm:pt>
    <dgm:pt modelId="{1442E64C-C605-4920-BCCE-73FED6BFE648}" type="sibTrans" cxnId="{0F0D094C-0F93-4067-83A8-17A983E4DB3D}">
      <dgm:prSet/>
      <dgm:spPr/>
      <dgm:t>
        <a:bodyPr/>
        <a:lstStyle/>
        <a:p>
          <a:endParaRPr lang="ru-RU"/>
        </a:p>
      </dgm:t>
    </dgm:pt>
    <dgm:pt modelId="{77297042-102C-40C3-81FC-8367A31FEC22}">
      <dgm:prSet phldrT="[Текст]" custT="1"/>
      <dgm:spPr/>
      <dgm:t>
        <a:bodyPr anchor="ctr"/>
        <a:lstStyle/>
        <a:p>
          <a:pPr algn="l"/>
          <a:r>
            <a:rPr lang="ru-RU" sz="2400" dirty="0" smtClean="0"/>
            <a:t>1558</a:t>
          </a:r>
          <a:endParaRPr lang="ru-RU" sz="2400" dirty="0"/>
        </a:p>
      </dgm:t>
    </dgm:pt>
    <dgm:pt modelId="{0ED93770-B2A5-49A6-B6D6-DA9C62D90888}" type="parTrans" cxnId="{30256209-7E22-413D-B94F-4EEF9F28F9FC}">
      <dgm:prSet/>
      <dgm:spPr/>
      <dgm:t>
        <a:bodyPr/>
        <a:lstStyle/>
        <a:p>
          <a:endParaRPr lang="ru-RU"/>
        </a:p>
      </dgm:t>
    </dgm:pt>
    <dgm:pt modelId="{85992EF8-D0A9-42EE-9E9C-327C44166F86}" type="sibTrans" cxnId="{30256209-7E22-413D-B94F-4EEF9F28F9FC}">
      <dgm:prSet/>
      <dgm:spPr/>
      <dgm:t>
        <a:bodyPr/>
        <a:lstStyle/>
        <a:p>
          <a:endParaRPr lang="ru-RU"/>
        </a:p>
      </dgm:t>
    </dgm:pt>
    <dgm:pt modelId="{1A0AD8F8-3E5B-4A93-BA51-EA5BBA297AA9}">
      <dgm:prSet/>
      <dgm:spPr/>
      <dgm:t>
        <a:bodyPr anchor="ctr"/>
        <a:lstStyle/>
        <a:p>
          <a:r>
            <a:rPr lang="ru-RU" dirty="0" smtClean="0"/>
            <a:t>4497 </a:t>
          </a:r>
          <a:endParaRPr lang="ru-RU" dirty="0"/>
        </a:p>
      </dgm:t>
    </dgm:pt>
    <dgm:pt modelId="{D43354B8-ED5C-4F8F-AFE7-9D4BE7AD888A}" type="parTrans" cxnId="{C4B6D62F-323B-4F18-9D1F-90B3460294B9}">
      <dgm:prSet/>
      <dgm:spPr/>
      <dgm:t>
        <a:bodyPr/>
        <a:lstStyle/>
        <a:p>
          <a:endParaRPr lang="ru-RU"/>
        </a:p>
      </dgm:t>
    </dgm:pt>
    <dgm:pt modelId="{6F31C494-E827-4239-8AE1-9D6AED9334FB}" type="sibTrans" cxnId="{C4B6D62F-323B-4F18-9D1F-90B3460294B9}">
      <dgm:prSet/>
      <dgm:spPr/>
      <dgm:t>
        <a:bodyPr/>
        <a:lstStyle/>
        <a:p>
          <a:endParaRPr lang="ru-RU"/>
        </a:p>
      </dgm:t>
    </dgm:pt>
    <dgm:pt modelId="{6A5444DD-B777-4582-A66E-021065B31F20}">
      <dgm:prSet custT="1"/>
      <dgm:spPr/>
      <dgm:t>
        <a:bodyPr anchor="ctr"/>
        <a:lstStyle/>
        <a:p>
          <a:r>
            <a:rPr lang="ru-RU" sz="2400" dirty="0" smtClean="0"/>
            <a:t>498</a:t>
          </a:r>
          <a:endParaRPr lang="ru-RU" sz="2400" dirty="0"/>
        </a:p>
      </dgm:t>
    </dgm:pt>
    <dgm:pt modelId="{414D110A-7A95-4680-AE72-AACFA19E38FD}" type="parTrans" cxnId="{422A655E-38B8-41D6-9138-092ADD593CC4}">
      <dgm:prSet/>
      <dgm:spPr/>
      <dgm:t>
        <a:bodyPr/>
        <a:lstStyle/>
        <a:p>
          <a:endParaRPr lang="ru-RU"/>
        </a:p>
      </dgm:t>
    </dgm:pt>
    <dgm:pt modelId="{B062F6EA-4A98-4371-8BA3-17C6D77B07DB}" type="sibTrans" cxnId="{422A655E-38B8-41D6-9138-092ADD593CC4}">
      <dgm:prSet/>
      <dgm:spPr/>
      <dgm:t>
        <a:bodyPr/>
        <a:lstStyle/>
        <a:p>
          <a:endParaRPr lang="ru-RU"/>
        </a:p>
      </dgm:t>
    </dgm:pt>
    <dgm:pt modelId="{2D4D47FD-B508-4243-9563-2416BB950972}">
      <dgm:prSet custT="1"/>
      <dgm:spPr/>
      <dgm:t>
        <a:bodyPr anchor="ctr"/>
        <a:lstStyle/>
        <a:p>
          <a:r>
            <a:rPr lang="ru-RU" sz="2400" dirty="0" smtClean="0"/>
            <a:t>1469</a:t>
          </a:r>
          <a:endParaRPr lang="ru-RU" sz="2400" dirty="0"/>
        </a:p>
      </dgm:t>
    </dgm:pt>
    <dgm:pt modelId="{5C7CAE9D-9E52-4F96-870F-C9D2EE77F869}" type="parTrans" cxnId="{7643FC2A-836F-4663-86EE-BF215AE0AE6B}">
      <dgm:prSet/>
      <dgm:spPr/>
      <dgm:t>
        <a:bodyPr/>
        <a:lstStyle/>
        <a:p>
          <a:endParaRPr lang="ru-RU"/>
        </a:p>
      </dgm:t>
    </dgm:pt>
    <dgm:pt modelId="{AA571A96-CB48-48A8-9624-3A367048EA17}" type="sibTrans" cxnId="{7643FC2A-836F-4663-86EE-BF215AE0AE6B}">
      <dgm:prSet/>
      <dgm:spPr/>
      <dgm:t>
        <a:bodyPr/>
        <a:lstStyle/>
        <a:p>
          <a:endParaRPr lang="ru-RU"/>
        </a:p>
      </dgm:t>
    </dgm:pt>
    <dgm:pt modelId="{3CBE13E9-79E0-4FBE-A678-142367A01554}">
      <dgm:prSet custT="1"/>
      <dgm:spPr/>
      <dgm:t>
        <a:bodyPr anchor="ctr"/>
        <a:lstStyle/>
        <a:p>
          <a:pPr algn="l"/>
          <a:r>
            <a:rPr lang="ru-RU" sz="2400" dirty="0" smtClean="0"/>
            <a:t>2530</a:t>
          </a:r>
          <a:endParaRPr lang="ru-RU" sz="2400" dirty="0"/>
        </a:p>
      </dgm:t>
    </dgm:pt>
    <dgm:pt modelId="{9EBA4D58-7D9A-4211-97D3-5F0A9153C607}" type="parTrans" cxnId="{8B24C9F9-2EC7-435E-BA7F-C324DA02ED81}">
      <dgm:prSet/>
      <dgm:spPr/>
      <dgm:t>
        <a:bodyPr/>
        <a:lstStyle/>
        <a:p>
          <a:endParaRPr lang="ru-RU"/>
        </a:p>
      </dgm:t>
    </dgm:pt>
    <dgm:pt modelId="{114610FD-77A0-4F6E-8110-25790403D0DF}" type="sibTrans" cxnId="{8B24C9F9-2EC7-435E-BA7F-C324DA02ED81}">
      <dgm:prSet/>
      <dgm:spPr/>
      <dgm:t>
        <a:bodyPr/>
        <a:lstStyle/>
        <a:p>
          <a:endParaRPr lang="ru-RU"/>
        </a:p>
      </dgm:t>
    </dgm:pt>
    <dgm:pt modelId="{CD5F18F8-C424-4597-BA2F-D6A7DC763F3B}">
      <dgm:prSet/>
      <dgm:spPr/>
      <dgm:t>
        <a:bodyPr/>
        <a:lstStyle/>
        <a:p>
          <a:r>
            <a:rPr lang="ru-RU" dirty="0" smtClean="0"/>
            <a:t>1102</a:t>
          </a:r>
          <a:endParaRPr lang="ru-RU" dirty="0"/>
        </a:p>
      </dgm:t>
    </dgm:pt>
    <dgm:pt modelId="{859EDB1B-126B-4865-A2D8-A94A5A8E25FF}" type="parTrans" cxnId="{538F19FC-4E02-4B20-A131-07A0CC65E810}">
      <dgm:prSet/>
      <dgm:spPr/>
      <dgm:t>
        <a:bodyPr/>
        <a:lstStyle/>
        <a:p>
          <a:endParaRPr lang="ru-RU"/>
        </a:p>
      </dgm:t>
    </dgm:pt>
    <dgm:pt modelId="{E0D908FC-76DB-4567-ADF0-6030EE42344A}" type="sibTrans" cxnId="{538F19FC-4E02-4B20-A131-07A0CC65E810}">
      <dgm:prSet/>
      <dgm:spPr/>
      <dgm:t>
        <a:bodyPr/>
        <a:lstStyle/>
        <a:p>
          <a:endParaRPr lang="ru-RU"/>
        </a:p>
      </dgm:t>
    </dgm:pt>
    <dgm:pt modelId="{C5E90C02-4F13-4C77-83EF-0EFAE507032C}">
      <dgm:prSet/>
      <dgm:spPr/>
      <dgm:t>
        <a:bodyPr/>
        <a:lstStyle/>
        <a:p>
          <a:r>
            <a:rPr lang="ru-RU" dirty="0" smtClean="0"/>
            <a:t>22</a:t>
          </a:r>
          <a:endParaRPr lang="ru-RU" dirty="0"/>
        </a:p>
      </dgm:t>
    </dgm:pt>
    <dgm:pt modelId="{B102F7E1-C3B5-4654-AF2D-0F4DF1C6BC94}" type="parTrans" cxnId="{29A89247-3496-4FA3-A5BC-A9A521624E27}">
      <dgm:prSet/>
      <dgm:spPr/>
      <dgm:t>
        <a:bodyPr/>
        <a:lstStyle/>
        <a:p>
          <a:endParaRPr lang="ru-RU"/>
        </a:p>
      </dgm:t>
    </dgm:pt>
    <dgm:pt modelId="{02E05D0C-17B5-4D83-A01C-D5CAF0B56A95}" type="sibTrans" cxnId="{29A89247-3496-4FA3-A5BC-A9A521624E27}">
      <dgm:prSet/>
      <dgm:spPr/>
      <dgm:t>
        <a:bodyPr/>
        <a:lstStyle/>
        <a:p>
          <a:endParaRPr lang="ru-RU"/>
        </a:p>
      </dgm:t>
    </dgm:pt>
    <dgm:pt modelId="{BF00080E-46FE-424F-AA91-8B17BE25C2B9}" type="pres">
      <dgm:prSet presAssocID="{DEBD34BE-8043-48E4-AE69-7DA9BC3F88E4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EE32C94-02C9-46DC-8C93-558400134AD2}" type="pres">
      <dgm:prSet presAssocID="{4A338189-CE3F-4C7B-85AD-24B955EAD062}" presName="thickLine" presStyleLbl="alignNode1" presStyleIdx="0" presStyleCnt="1"/>
      <dgm:spPr/>
    </dgm:pt>
    <dgm:pt modelId="{35464304-E3EB-4BE0-B44E-12D10201EC62}" type="pres">
      <dgm:prSet presAssocID="{4A338189-CE3F-4C7B-85AD-24B955EAD062}" presName="horz1" presStyleCnt="0"/>
      <dgm:spPr/>
    </dgm:pt>
    <dgm:pt modelId="{34E1F400-52C7-4330-8AEC-F24EB8B950CB}" type="pres">
      <dgm:prSet presAssocID="{4A338189-CE3F-4C7B-85AD-24B955EAD062}" presName="tx1" presStyleLbl="revTx" presStyleIdx="0" presStyleCnt="10"/>
      <dgm:spPr/>
      <dgm:t>
        <a:bodyPr/>
        <a:lstStyle/>
        <a:p>
          <a:endParaRPr lang="ru-RU"/>
        </a:p>
      </dgm:t>
    </dgm:pt>
    <dgm:pt modelId="{E707D861-E7C4-4576-A80A-3603AA9C117A}" type="pres">
      <dgm:prSet presAssocID="{4A338189-CE3F-4C7B-85AD-24B955EAD062}" presName="vert1" presStyleCnt="0"/>
      <dgm:spPr/>
    </dgm:pt>
    <dgm:pt modelId="{45F57F08-F096-4BAB-9D2B-167268C68327}" type="pres">
      <dgm:prSet presAssocID="{B355FF39-040C-4E0B-B01C-F28032DD403E}" presName="vertSpace2a" presStyleCnt="0"/>
      <dgm:spPr/>
    </dgm:pt>
    <dgm:pt modelId="{2DF1AE66-C259-4013-87AE-8AADEC840830}" type="pres">
      <dgm:prSet presAssocID="{B355FF39-040C-4E0B-B01C-F28032DD403E}" presName="horz2" presStyleCnt="0"/>
      <dgm:spPr/>
    </dgm:pt>
    <dgm:pt modelId="{C47AEF96-FB38-4E39-A40A-B8214A54212E}" type="pres">
      <dgm:prSet presAssocID="{B355FF39-040C-4E0B-B01C-F28032DD403E}" presName="horzSpace2" presStyleCnt="0"/>
      <dgm:spPr/>
    </dgm:pt>
    <dgm:pt modelId="{69348904-10A2-4960-9550-8BEA9BE5E3FA}" type="pres">
      <dgm:prSet presAssocID="{B355FF39-040C-4E0B-B01C-F28032DD403E}" presName="tx2" presStyleLbl="revTx" presStyleIdx="1" presStyleCnt="10" custScaleX="88382" custLinFactNeighborX="1750" custLinFactNeighborY="13401"/>
      <dgm:spPr/>
      <dgm:t>
        <a:bodyPr/>
        <a:lstStyle/>
        <a:p>
          <a:endParaRPr lang="ru-RU"/>
        </a:p>
      </dgm:t>
    </dgm:pt>
    <dgm:pt modelId="{B78F01C2-F56A-46AA-9D9D-4D96C520282D}" type="pres">
      <dgm:prSet presAssocID="{B355FF39-040C-4E0B-B01C-F28032DD403E}" presName="vert2" presStyleCnt="0"/>
      <dgm:spPr/>
    </dgm:pt>
    <dgm:pt modelId="{40D481D2-8A05-4D53-A6B3-4CAD50EEA730}" type="pres">
      <dgm:prSet presAssocID="{ADDBF3CA-4230-4069-AF49-CB0F24E9E4AF}" presName="horz3" presStyleCnt="0"/>
      <dgm:spPr/>
    </dgm:pt>
    <dgm:pt modelId="{3A08C004-0D94-4E99-8B5D-E953A7936788}" type="pres">
      <dgm:prSet presAssocID="{ADDBF3CA-4230-4069-AF49-CB0F24E9E4AF}" presName="horzSpace3" presStyleCnt="0"/>
      <dgm:spPr/>
    </dgm:pt>
    <dgm:pt modelId="{82FA5A7D-3E69-4984-B22B-D511A842A01E}" type="pres">
      <dgm:prSet presAssocID="{ADDBF3CA-4230-4069-AF49-CB0F24E9E4AF}" presName="tx3" presStyleLbl="revTx" presStyleIdx="2" presStyleCnt="10" custLinFactNeighborX="13047" custLinFactNeighborY="-86"/>
      <dgm:spPr/>
      <dgm:t>
        <a:bodyPr/>
        <a:lstStyle/>
        <a:p>
          <a:endParaRPr lang="ru-RU"/>
        </a:p>
      </dgm:t>
    </dgm:pt>
    <dgm:pt modelId="{9730FDCA-B012-474E-9890-45297AA27F3B}" type="pres">
      <dgm:prSet presAssocID="{ADDBF3CA-4230-4069-AF49-CB0F24E9E4AF}" presName="vert3" presStyleCnt="0"/>
      <dgm:spPr/>
    </dgm:pt>
    <dgm:pt modelId="{1870D04D-41A7-4379-936C-7EE84D15B86B}" type="pres">
      <dgm:prSet presAssocID="{1442E64C-C605-4920-BCCE-73FED6BFE648}" presName="thinLine3" presStyleLbl="callout" presStyleIdx="0" presStyleCnt="7"/>
      <dgm:spPr/>
    </dgm:pt>
    <dgm:pt modelId="{42A1BCA9-09A5-4FB7-8834-27DCD935F87A}" type="pres">
      <dgm:prSet presAssocID="{77297042-102C-40C3-81FC-8367A31FEC22}" presName="horz3" presStyleCnt="0"/>
      <dgm:spPr/>
    </dgm:pt>
    <dgm:pt modelId="{81BB695C-9EC1-407B-B60F-137348BAC05B}" type="pres">
      <dgm:prSet presAssocID="{77297042-102C-40C3-81FC-8367A31FEC22}" presName="horzSpace3" presStyleCnt="0"/>
      <dgm:spPr/>
    </dgm:pt>
    <dgm:pt modelId="{F873448C-9A37-4177-9CC7-393012AE05D7}" type="pres">
      <dgm:prSet presAssocID="{77297042-102C-40C3-81FC-8367A31FEC22}" presName="tx3" presStyleLbl="revTx" presStyleIdx="3" presStyleCnt="10" custLinFactNeighborX="9690" custLinFactNeighborY="3621"/>
      <dgm:spPr/>
      <dgm:t>
        <a:bodyPr/>
        <a:lstStyle/>
        <a:p>
          <a:endParaRPr lang="ru-RU"/>
        </a:p>
      </dgm:t>
    </dgm:pt>
    <dgm:pt modelId="{76B07816-489A-4A64-B730-703B74995440}" type="pres">
      <dgm:prSet presAssocID="{77297042-102C-40C3-81FC-8367A31FEC22}" presName="vert3" presStyleCnt="0"/>
      <dgm:spPr/>
    </dgm:pt>
    <dgm:pt modelId="{E6131CDB-86D5-49FD-834C-4A309993F39B}" type="pres">
      <dgm:prSet presAssocID="{B355FF39-040C-4E0B-B01C-F28032DD403E}" presName="thinLine2b" presStyleLbl="callout" presStyleIdx="1" presStyleCnt="7"/>
      <dgm:spPr/>
    </dgm:pt>
    <dgm:pt modelId="{D31803D1-5A52-425C-A283-7C993C13AE30}" type="pres">
      <dgm:prSet presAssocID="{B355FF39-040C-4E0B-B01C-F28032DD403E}" presName="vertSpace2b" presStyleCnt="0"/>
      <dgm:spPr/>
    </dgm:pt>
    <dgm:pt modelId="{1EDF0DAC-1EF0-444F-A742-5C785EE2B19A}" type="pres">
      <dgm:prSet presAssocID="{1A0AD8F8-3E5B-4A93-BA51-EA5BBA297AA9}" presName="horz2" presStyleCnt="0"/>
      <dgm:spPr/>
    </dgm:pt>
    <dgm:pt modelId="{E86A024D-9F7D-4135-B01F-1FE2AC749CF8}" type="pres">
      <dgm:prSet presAssocID="{1A0AD8F8-3E5B-4A93-BA51-EA5BBA297AA9}" presName="horzSpace2" presStyleCnt="0"/>
      <dgm:spPr/>
    </dgm:pt>
    <dgm:pt modelId="{5AC3C742-8BD8-4663-9400-9E35DA2D2CA9}" type="pres">
      <dgm:prSet presAssocID="{1A0AD8F8-3E5B-4A93-BA51-EA5BBA297AA9}" presName="tx2" presStyleLbl="revTx" presStyleIdx="4" presStyleCnt="10" custLinFactNeighborX="1750" custLinFactNeighborY="16093"/>
      <dgm:spPr/>
      <dgm:t>
        <a:bodyPr/>
        <a:lstStyle/>
        <a:p>
          <a:endParaRPr lang="ru-RU"/>
        </a:p>
      </dgm:t>
    </dgm:pt>
    <dgm:pt modelId="{5528306B-4329-4D9B-8D9B-0556723B1F7F}" type="pres">
      <dgm:prSet presAssocID="{1A0AD8F8-3E5B-4A93-BA51-EA5BBA297AA9}" presName="vert2" presStyleCnt="0"/>
      <dgm:spPr/>
    </dgm:pt>
    <dgm:pt modelId="{756C22CF-D2CE-4AFD-8464-0A404D42E8BB}" type="pres">
      <dgm:prSet presAssocID="{3CBE13E9-79E0-4FBE-A678-142367A01554}" presName="horz3" presStyleCnt="0"/>
      <dgm:spPr/>
    </dgm:pt>
    <dgm:pt modelId="{40C65DE5-13F7-4D3B-BB54-61A76297C5A1}" type="pres">
      <dgm:prSet presAssocID="{3CBE13E9-79E0-4FBE-A678-142367A01554}" presName="horzSpace3" presStyleCnt="0"/>
      <dgm:spPr/>
    </dgm:pt>
    <dgm:pt modelId="{2EC465FC-9C53-4464-84AF-14397EA894CB}" type="pres">
      <dgm:prSet presAssocID="{3CBE13E9-79E0-4FBE-A678-142367A01554}" presName="tx3" presStyleLbl="revTx" presStyleIdx="5" presStyleCnt="10" custLinFactNeighborX="-1131" custLinFactNeighborY="-11810"/>
      <dgm:spPr/>
      <dgm:t>
        <a:bodyPr/>
        <a:lstStyle/>
        <a:p>
          <a:endParaRPr lang="ru-RU"/>
        </a:p>
      </dgm:t>
    </dgm:pt>
    <dgm:pt modelId="{C5F538A5-A186-4D54-B46A-D97187F86B06}" type="pres">
      <dgm:prSet presAssocID="{3CBE13E9-79E0-4FBE-A678-142367A01554}" presName="vert3" presStyleCnt="0"/>
      <dgm:spPr/>
    </dgm:pt>
    <dgm:pt modelId="{04D55BA5-361F-445F-B5E5-C127F80AD1A8}" type="pres">
      <dgm:prSet presAssocID="{114610FD-77A0-4F6E-8110-25790403D0DF}" presName="thinLine3" presStyleLbl="callout" presStyleIdx="2" presStyleCnt="7"/>
      <dgm:spPr/>
    </dgm:pt>
    <dgm:pt modelId="{84C2F145-7AAD-4E78-AAD6-B695A7ADFB11}" type="pres">
      <dgm:prSet presAssocID="{6A5444DD-B777-4582-A66E-021065B31F20}" presName="horz3" presStyleCnt="0"/>
      <dgm:spPr/>
    </dgm:pt>
    <dgm:pt modelId="{05217263-E84E-41FD-BC11-BDB5C6EE4654}" type="pres">
      <dgm:prSet presAssocID="{6A5444DD-B777-4582-A66E-021065B31F20}" presName="horzSpace3" presStyleCnt="0"/>
      <dgm:spPr/>
    </dgm:pt>
    <dgm:pt modelId="{950B5916-9EA8-4645-A4A3-98DCFDCE457B}" type="pres">
      <dgm:prSet presAssocID="{6A5444DD-B777-4582-A66E-021065B31F20}" presName="tx3" presStyleLbl="revTx" presStyleIdx="6" presStyleCnt="10" custLinFactNeighborX="344" custLinFactNeighborY="-7495"/>
      <dgm:spPr/>
      <dgm:t>
        <a:bodyPr/>
        <a:lstStyle/>
        <a:p>
          <a:endParaRPr lang="ru-RU"/>
        </a:p>
      </dgm:t>
    </dgm:pt>
    <dgm:pt modelId="{FBE5FD10-2628-4352-A751-E53D3316C193}" type="pres">
      <dgm:prSet presAssocID="{6A5444DD-B777-4582-A66E-021065B31F20}" presName="vert3" presStyleCnt="0"/>
      <dgm:spPr/>
    </dgm:pt>
    <dgm:pt modelId="{AE341096-5133-4568-8612-82A42A793598}" type="pres">
      <dgm:prSet presAssocID="{B062F6EA-4A98-4371-8BA3-17C6D77B07DB}" presName="thinLine3" presStyleLbl="callout" presStyleIdx="3" presStyleCnt="7"/>
      <dgm:spPr/>
    </dgm:pt>
    <dgm:pt modelId="{7ABC0050-04BF-4984-A1A0-4252598DCC5C}" type="pres">
      <dgm:prSet presAssocID="{2D4D47FD-B508-4243-9563-2416BB950972}" presName="horz3" presStyleCnt="0"/>
      <dgm:spPr/>
    </dgm:pt>
    <dgm:pt modelId="{0010ED55-4A3B-486D-AB42-498A6778979B}" type="pres">
      <dgm:prSet presAssocID="{2D4D47FD-B508-4243-9563-2416BB950972}" presName="horzSpace3" presStyleCnt="0"/>
      <dgm:spPr/>
    </dgm:pt>
    <dgm:pt modelId="{F0157E99-C447-4AF9-9D11-F3D0516FB769}" type="pres">
      <dgm:prSet presAssocID="{2D4D47FD-B508-4243-9563-2416BB950972}" presName="tx3" presStyleLbl="revTx" presStyleIdx="7" presStyleCnt="10" custLinFactNeighborX="-848" custLinFactNeighborY="-387"/>
      <dgm:spPr/>
      <dgm:t>
        <a:bodyPr/>
        <a:lstStyle/>
        <a:p>
          <a:endParaRPr lang="ru-RU"/>
        </a:p>
      </dgm:t>
    </dgm:pt>
    <dgm:pt modelId="{86A20066-C041-49F9-AC26-BDBB679435A1}" type="pres">
      <dgm:prSet presAssocID="{2D4D47FD-B508-4243-9563-2416BB950972}" presName="vert3" presStyleCnt="0"/>
      <dgm:spPr/>
    </dgm:pt>
    <dgm:pt modelId="{A6B95B74-BFC9-4B72-8B5E-58854BED1CEA}" type="pres">
      <dgm:prSet presAssocID="{1A0AD8F8-3E5B-4A93-BA51-EA5BBA297AA9}" presName="thinLine2b" presStyleLbl="callout" presStyleIdx="4" presStyleCnt="7"/>
      <dgm:spPr/>
    </dgm:pt>
    <dgm:pt modelId="{C4302685-16EA-4EA0-BDEA-F49B8EE495CB}" type="pres">
      <dgm:prSet presAssocID="{1A0AD8F8-3E5B-4A93-BA51-EA5BBA297AA9}" presName="vertSpace2b" presStyleCnt="0"/>
      <dgm:spPr/>
    </dgm:pt>
    <dgm:pt modelId="{3C362F31-F044-483D-B82B-E765755DA478}" type="pres">
      <dgm:prSet presAssocID="{CD5F18F8-C424-4597-BA2F-D6A7DC763F3B}" presName="horz2" presStyleCnt="0"/>
      <dgm:spPr/>
    </dgm:pt>
    <dgm:pt modelId="{FCDC55AA-1A54-44C8-885E-98E2602E81E0}" type="pres">
      <dgm:prSet presAssocID="{CD5F18F8-C424-4597-BA2F-D6A7DC763F3B}" presName="horzSpace2" presStyleCnt="0"/>
      <dgm:spPr/>
    </dgm:pt>
    <dgm:pt modelId="{38EB23E0-64C6-48E8-943C-79585A50A037}" type="pres">
      <dgm:prSet presAssocID="{CD5F18F8-C424-4597-BA2F-D6A7DC763F3B}" presName="tx2" presStyleLbl="revTx" presStyleIdx="8" presStyleCnt="10" custScaleX="147933" custLinFactNeighborX="28549" custLinFactNeighborY="-58"/>
      <dgm:spPr/>
      <dgm:t>
        <a:bodyPr/>
        <a:lstStyle/>
        <a:p>
          <a:endParaRPr lang="ru-RU"/>
        </a:p>
      </dgm:t>
    </dgm:pt>
    <dgm:pt modelId="{E7F328BA-1E59-4214-B049-90CA32EB8CB3}" type="pres">
      <dgm:prSet presAssocID="{CD5F18F8-C424-4597-BA2F-D6A7DC763F3B}" presName="vert2" presStyleCnt="0"/>
      <dgm:spPr/>
    </dgm:pt>
    <dgm:pt modelId="{AA84D60C-41B4-4BE5-9AD2-E0DCC65862E8}" type="pres">
      <dgm:prSet presAssocID="{CD5F18F8-C424-4597-BA2F-D6A7DC763F3B}" presName="thinLine2b" presStyleLbl="callout" presStyleIdx="5" presStyleCnt="7"/>
      <dgm:spPr/>
    </dgm:pt>
    <dgm:pt modelId="{AF09490C-7AD7-4861-A02D-10C082E43E2C}" type="pres">
      <dgm:prSet presAssocID="{CD5F18F8-C424-4597-BA2F-D6A7DC763F3B}" presName="vertSpace2b" presStyleCnt="0"/>
      <dgm:spPr/>
    </dgm:pt>
    <dgm:pt modelId="{49FB1C44-A4F5-4B65-83BE-E00B3A1A8702}" type="pres">
      <dgm:prSet presAssocID="{C5E90C02-4F13-4C77-83EF-0EFAE507032C}" presName="horz2" presStyleCnt="0"/>
      <dgm:spPr/>
    </dgm:pt>
    <dgm:pt modelId="{AB0B6E3C-0EEC-4AFC-890C-57E9CC578FCF}" type="pres">
      <dgm:prSet presAssocID="{C5E90C02-4F13-4C77-83EF-0EFAE507032C}" presName="horzSpace2" presStyleCnt="0"/>
      <dgm:spPr/>
    </dgm:pt>
    <dgm:pt modelId="{39410DC1-BDAF-40EF-BF7A-4D423BFDB329}" type="pres">
      <dgm:prSet presAssocID="{C5E90C02-4F13-4C77-83EF-0EFAE507032C}" presName="tx2" presStyleLbl="revTx" presStyleIdx="9" presStyleCnt="10" custLinFactNeighborX="42828" custLinFactNeighborY="-5592"/>
      <dgm:spPr/>
      <dgm:t>
        <a:bodyPr/>
        <a:lstStyle/>
        <a:p>
          <a:endParaRPr lang="ru-RU"/>
        </a:p>
      </dgm:t>
    </dgm:pt>
    <dgm:pt modelId="{071AAA96-1B50-4C78-9075-42A9278EC0FD}" type="pres">
      <dgm:prSet presAssocID="{C5E90C02-4F13-4C77-83EF-0EFAE507032C}" presName="vert2" presStyleCnt="0"/>
      <dgm:spPr/>
    </dgm:pt>
    <dgm:pt modelId="{5BDD7172-3CCC-4A6E-82C0-3A7F1CA3635F}" type="pres">
      <dgm:prSet presAssocID="{C5E90C02-4F13-4C77-83EF-0EFAE507032C}" presName="thinLine2b" presStyleLbl="callout" presStyleIdx="6" presStyleCnt="7"/>
      <dgm:spPr/>
    </dgm:pt>
    <dgm:pt modelId="{9AE193C8-C7EB-4A74-BEB7-291A8D3AF9B9}" type="pres">
      <dgm:prSet presAssocID="{C5E90C02-4F13-4C77-83EF-0EFAE507032C}" presName="vertSpace2b" presStyleCnt="0"/>
      <dgm:spPr/>
    </dgm:pt>
  </dgm:ptLst>
  <dgm:cxnLst>
    <dgm:cxn modelId="{72F86130-D311-4660-8F1F-25DD7D74C58A}" type="presOf" srcId="{6A5444DD-B777-4582-A66E-021065B31F20}" destId="{950B5916-9EA8-4645-A4A3-98DCFDCE457B}" srcOrd="0" destOrd="0" presId="urn:microsoft.com/office/officeart/2008/layout/LinedList"/>
    <dgm:cxn modelId="{C4B6D62F-323B-4F18-9D1F-90B3460294B9}" srcId="{4A338189-CE3F-4C7B-85AD-24B955EAD062}" destId="{1A0AD8F8-3E5B-4A93-BA51-EA5BBA297AA9}" srcOrd="1" destOrd="0" parTransId="{D43354B8-ED5C-4F8F-AFE7-9D4BE7AD888A}" sibTransId="{6F31C494-E827-4239-8AE1-9D6AED9334FB}"/>
    <dgm:cxn modelId="{B6A48543-1581-4122-8D72-70BD6E71BDF9}" srcId="{DEBD34BE-8043-48E4-AE69-7DA9BC3F88E4}" destId="{4A338189-CE3F-4C7B-85AD-24B955EAD062}" srcOrd="0" destOrd="0" parTransId="{B49F55FE-0E5F-48B7-8519-2A80E57B3178}" sibTransId="{31EE6C26-1F20-41D2-85F4-9A09A96443F1}"/>
    <dgm:cxn modelId="{CA58EE76-2E9B-4B94-ABE1-F3C270DD693B}" type="presOf" srcId="{2D4D47FD-B508-4243-9563-2416BB950972}" destId="{F0157E99-C447-4AF9-9D11-F3D0516FB769}" srcOrd="0" destOrd="0" presId="urn:microsoft.com/office/officeart/2008/layout/LinedList"/>
    <dgm:cxn modelId="{6D7FCFB2-F322-4D76-9B4C-AAD7EC1473D3}" type="presOf" srcId="{1A0AD8F8-3E5B-4A93-BA51-EA5BBA297AA9}" destId="{5AC3C742-8BD8-4663-9400-9E35DA2D2CA9}" srcOrd="0" destOrd="0" presId="urn:microsoft.com/office/officeart/2008/layout/LinedList"/>
    <dgm:cxn modelId="{30256209-7E22-413D-B94F-4EEF9F28F9FC}" srcId="{B355FF39-040C-4E0B-B01C-F28032DD403E}" destId="{77297042-102C-40C3-81FC-8367A31FEC22}" srcOrd="1" destOrd="0" parTransId="{0ED93770-B2A5-49A6-B6D6-DA9C62D90888}" sibTransId="{85992EF8-D0A9-42EE-9E9C-327C44166F86}"/>
    <dgm:cxn modelId="{4C01C22A-4CD6-433E-931C-23713F022DB1}" type="presOf" srcId="{CD5F18F8-C424-4597-BA2F-D6A7DC763F3B}" destId="{38EB23E0-64C6-48E8-943C-79585A50A037}" srcOrd="0" destOrd="0" presId="urn:microsoft.com/office/officeart/2008/layout/LinedList"/>
    <dgm:cxn modelId="{8B24C9F9-2EC7-435E-BA7F-C324DA02ED81}" srcId="{1A0AD8F8-3E5B-4A93-BA51-EA5BBA297AA9}" destId="{3CBE13E9-79E0-4FBE-A678-142367A01554}" srcOrd="0" destOrd="0" parTransId="{9EBA4D58-7D9A-4211-97D3-5F0A9153C607}" sibTransId="{114610FD-77A0-4F6E-8110-25790403D0DF}"/>
    <dgm:cxn modelId="{7643FC2A-836F-4663-86EE-BF215AE0AE6B}" srcId="{1A0AD8F8-3E5B-4A93-BA51-EA5BBA297AA9}" destId="{2D4D47FD-B508-4243-9563-2416BB950972}" srcOrd="2" destOrd="0" parTransId="{5C7CAE9D-9E52-4F96-870F-C9D2EE77F869}" sibTransId="{AA571A96-CB48-48A8-9624-3A367048EA17}"/>
    <dgm:cxn modelId="{29A89247-3496-4FA3-A5BC-A9A521624E27}" srcId="{4A338189-CE3F-4C7B-85AD-24B955EAD062}" destId="{C5E90C02-4F13-4C77-83EF-0EFAE507032C}" srcOrd="3" destOrd="0" parTransId="{B102F7E1-C3B5-4654-AF2D-0F4DF1C6BC94}" sibTransId="{02E05D0C-17B5-4D83-A01C-D5CAF0B56A95}"/>
    <dgm:cxn modelId="{50ED9B1B-87E2-42CF-B48A-CCCE4B346AAA}" type="presOf" srcId="{3CBE13E9-79E0-4FBE-A678-142367A01554}" destId="{2EC465FC-9C53-4464-84AF-14397EA894CB}" srcOrd="0" destOrd="0" presId="urn:microsoft.com/office/officeart/2008/layout/LinedList"/>
    <dgm:cxn modelId="{88463149-17DD-497E-8E0E-19CEF51CB1BE}" type="presOf" srcId="{C5E90C02-4F13-4C77-83EF-0EFAE507032C}" destId="{39410DC1-BDAF-40EF-BF7A-4D423BFDB329}" srcOrd="0" destOrd="0" presId="urn:microsoft.com/office/officeart/2008/layout/LinedList"/>
    <dgm:cxn modelId="{FDE6D697-CBE8-4EA2-812E-715881EC1164}" type="presOf" srcId="{ADDBF3CA-4230-4069-AF49-CB0F24E9E4AF}" destId="{82FA5A7D-3E69-4984-B22B-D511A842A01E}" srcOrd="0" destOrd="0" presId="urn:microsoft.com/office/officeart/2008/layout/LinedList"/>
    <dgm:cxn modelId="{3FFD285A-0885-4FE2-9E82-6DAE2D4196A5}" type="presOf" srcId="{4A338189-CE3F-4C7B-85AD-24B955EAD062}" destId="{34E1F400-52C7-4330-8AEC-F24EB8B950CB}" srcOrd="0" destOrd="0" presId="urn:microsoft.com/office/officeart/2008/layout/LinedList"/>
    <dgm:cxn modelId="{422A655E-38B8-41D6-9138-092ADD593CC4}" srcId="{1A0AD8F8-3E5B-4A93-BA51-EA5BBA297AA9}" destId="{6A5444DD-B777-4582-A66E-021065B31F20}" srcOrd="1" destOrd="0" parTransId="{414D110A-7A95-4680-AE72-AACFA19E38FD}" sibTransId="{B062F6EA-4A98-4371-8BA3-17C6D77B07DB}"/>
    <dgm:cxn modelId="{FCCD5736-F948-4521-9028-CB241604896D}" srcId="{4A338189-CE3F-4C7B-85AD-24B955EAD062}" destId="{B355FF39-040C-4E0B-B01C-F28032DD403E}" srcOrd="0" destOrd="0" parTransId="{D3D85DF3-AF66-4FD9-A485-63E6C9FF11D8}" sibTransId="{0D293D32-5A86-4830-8969-AB63012DCCA5}"/>
    <dgm:cxn modelId="{F27EE4EF-61A5-446C-AE0F-C08930DF11BE}" type="presOf" srcId="{B355FF39-040C-4E0B-B01C-F28032DD403E}" destId="{69348904-10A2-4960-9550-8BEA9BE5E3FA}" srcOrd="0" destOrd="0" presId="urn:microsoft.com/office/officeart/2008/layout/LinedList"/>
    <dgm:cxn modelId="{E63CB1E2-79C6-4FDC-86BB-38AF19E80F69}" type="presOf" srcId="{DEBD34BE-8043-48E4-AE69-7DA9BC3F88E4}" destId="{BF00080E-46FE-424F-AA91-8B17BE25C2B9}" srcOrd="0" destOrd="0" presId="urn:microsoft.com/office/officeart/2008/layout/LinedList"/>
    <dgm:cxn modelId="{0F0D094C-0F93-4067-83A8-17A983E4DB3D}" srcId="{B355FF39-040C-4E0B-B01C-F28032DD403E}" destId="{ADDBF3CA-4230-4069-AF49-CB0F24E9E4AF}" srcOrd="0" destOrd="0" parTransId="{7CC39D39-803B-44D8-B2C3-00F30C429735}" sibTransId="{1442E64C-C605-4920-BCCE-73FED6BFE648}"/>
    <dgm:cxn modelId="{EE632DE4-8B4F-4193-8FC1-51E8869E6BBB}" type="presOf" srcId="{77297042-102C-40C3-81FC-8367A31FEC22}" destId="{F873448C-9A37-4177-9CC7-393012AE05D7}" srcOrd="0" destOrd="0" presId="urn:microsoft.com/office/officeart/2008/layout/LinedList"/>
    <dgm:cxn modelId="{538F19FC-4E02-4B20-A131-07A0CC65E810}" srcId="{4A338189-CE3F-4C7B-85AD-24B955EAD062}" destId="{CD5F18F8-C424-4597-BA2F-D6A7DC763F3B}" srcOrd="2" destOrd="0" parTransId="{859EDB1B-126B-4865-A2D8-A94A5A8E25FF}" sibTransId="{E0D908FC-76DB-4567-ADF0-6030EE42344A}"/>
    <dgm:cxn modelId="{2EA77D72-AA59-45FD-99E2-06C5023E5A8E}" type="presParOf" srcId="{BF00080E-46FE-424F-AA91-8B17BE25C2B9}" destId="{FEE32C94-02C9-46DC-8C93-558400134AD2}" srcOrd="0" destOrd="0" presId="urn:microsoft.com/office/officeart/2008/layout/LinedList"/>
    <dgm:cxn modelId="{810CA23C-2CB5-460B-98DB-E0F9FA8B79C9}" type="presParOf" srcId="{BF00080E-46FE-424F-AA91-8B17BE25C2B9}" destId="{35464304-E3EB-4BE0-B44E-12D10201EC62}" srcOrd="1" destOrd="0" presId="urn:microsoft.com/office/officeart/2008/layout/LinedList"/>
    <dgm:cxn modelId="{BB03AE52-6E68-491B-943E-797403A050A0}" type="presParOf" srcId="{35464304-E3EB-4BE0-B44E-12D10201EC62}" destId="{34E1F400-52C7-4330-8AEC-F24EB8B950CB}" srcOrd="0" destOrd="0" presId="urn:microsoft.com/office/officeart/2008/layout/LinedList"/>
    <dgm:cxn modelId="{FC844AAC-A417-4B16-8C94-6FC10820723C}" type="presParOf" srcId="{35464304-E3EB-4BE0-B44E-12D10201EC62}" destId="{E707D861-E7C4-4576-A80A-3603AA9C117A}" srcOrd="1" destOrd="0" presId="urn:microsoft.com/office/officeart/2008/layout/LinedList"/>
    <dgm:cxn modelId="{E2B69094-4406-454B-A8D0-12880D78EAB1}" type="presParOf" srcId="{E707D861-E7C4-4576-A80A-3603AA9C117A}" destId="{45F57F08-F096-4BAB-9D2B-167268C68327}" srcOrd="0" destOrd="0" presId="urn:microsoft.com/office/officeart/2008/layout/LinedList"/>
    <dgm:cxn modelId="{2C8ACA9C-905F-47C0-A009-52AF29276332}" type="presParOf" srcId="{E707D861-E7C4-4576-A80A-3603AA9C117A}" destId="{2DF1AE66-C259-4013-87AE-8AADEC840830}" srcOrd="1" destOrd="0" presId="urn:microsoft.com/office/officeart/2008/layout/LinedList"/>
    <dgm:cxn modelId="{58EFF13D-42D3-4E60-A58C-551C885E5062}" type="presParOf" srcId="{2DF1AE66-C259-4013-87AE-8AADEC840830}" destId="{C47AEF96-FB38-4E39-A40A-B8214A54212E}" srcOrd="0" destOrd="0" presId="urn:microsoft.com/office/officeart/2008/layout/LinedList"/>
    <dgm:cxn modelId="{ED53F0E4-85B3-4365-94DB-756D6BC46DBA}" type="presParOf" srcId="{2DF1AE66-C259-4013-87AE-8AADEC840830}" destId="{69348904-10A2-4960-9550-8BEA9BE5E3FA}" srcOrd="1" destOrd="0" presId="urn:microsoft.com/office/officeart/2008/layout/LinedList"/>
    <dgm:cxn modelId="{8AB0CA7A-1782-409A-AA83-894AEABB72FF}" type="presParOf" srcId="{2DF1AE66-C259-4013-87AE-8AADEC840830}" destId="{B78F01C2-F56A-46AA-9D9D-4D96C520282D}" srcOrd="2" destOrd="0" presId="urn:microsoft.com/office/officeart/2008/layout/LinedList"/>
    <dgm:cxn modelId="{CB08AC68-7D4D-48DC-B158-D2B0E69277B3}" type="presParOf" srcId="{B78F01C2-F56A-46AA-9D9D-4D96C520282D}" destId="{40D481D2-8A05-4D53-A6B3-4CAD50EEA730}" srcOrd="0" destOrd="0" presId="urn:microsoft.com/office/officeart/2008/layout/LinedList"/>
    <dgm:cxn modelId="{1FFF75F5-4356-4821-8577-19E85062AC79}" type="presParOf" srcId="{40D481D2-8A05-4D53-A6B3-4CAD50EEA730}" destId="{3A08C004-0D94-4E99-8B5D-E953A7936788}" srcOrd="0" destOrd="0" presId="urn:microsoft.com/office/officeart/2008/layout/LinedList"/>
    <dgm:cxn modelId="{BD97D284-5991-4B9D-A874-26C7D2FDC190}" type="presParOf" srcId="{40D481D2-8A05-4D53-A6B3-4CAD50EEA730}" destId="{82FA5A7D-3E69-4984-B22B-D511A842A01E}" srcOrd="1" destOrd="0" presId="urn:microsoft.com/office/officeart/2008/layout/LinedList"/>
    <dgm:cxn modelId="{8920BD30-8B4D-4CD3-A17C-8BEF03EF97E5}" type="presParOf" srcId="{40D481D2-8A05-4D53-A6B3-4CAD50EEA730}" destId="{9730FDCA-B012-474E-9890-45297AA27F3B}" srcOrd="2" destOrd="0" presId="urn:microsoft.com/office/officeart/2008/layout/LinedList"/>
    <dgm:cxn modelId="{BE4A9CF7-AD94-4E9C-8008-4455532DB3EC}" type="presParOf" srcId="{B78F01C2-F56A-46AA-9D9D-4D96C520282D}" destId="{1870D04D-41A7-4379-936C-7EE84D15B86B}" srcOrd="1" destOrd="0" presId="urn:microsoft.com/office/officeart/2008/layout/LinedList"/>
    <dgm:cxn modelId="{8B0BA346-7CFD-4BAD-8706-7FA06693287C}" type="presParOf" srcId="{B78F01C2-F56A-46AA-9D9D-4D96C520282D}" destId="{42A1BCA9-09A5-4FB7-8834-27DCD935F87A}" srcOrd="2" destOrd="0" presId="urn:microsoft.com/office/officeart/2008/layout/LinedList"/>
    <dgm:cxn modelId="{B789E0BC-A78D-4086-903A-DC9BEFBB7DA7}" type="presParOf" srcId="{42A1BCA9-09A5-4FB7-8834-27DCD935F87A}" destId="{81BB695C-9EC1-407B-B60F-137348BAC05B}" srcOrd="0" destOrd="0" presId="urn:microsoft.com/office/officeart/2008/layout/LinedList"/>
    <dgm:cxn modelId="{6450E12C-6EDC-4BEE-B544-2C8E5C35E1DC}" type="presParOf" srcId="{42A1BCA9-09A5-4FB7-8834-27DCD935F87A}" destId="{F873448C-9A37-4177-9CC7-393012AE05D7}" srcOrd="1" destOrd="0" presId="urn:microsoft.com/office/officeart/2008/layout/LinedList"/>
    <dgm:cxn modelId="{34201735-208D-4D3A-8B16-853EAD1DAAC1}" type="presParOf" srcId="{42A1BCA9-09A5-4FB7-8834-27DCD935F87A}" destId="{76B07816-489A-4A64-B730-703B74995440}" srcOrd="2" destOrd="0" presId="urn:microsoft.com/office/officeart/2008/layout/LinedList"/>
    <dgm:cxn modelId="{1657F70B-E107-476A-90B7-23D8E93F6603}" type="presParOf" srcId="{E707D861-E7C4-4576-A80A-3603AA9C117A}" destId="{E6131CDB-86D5-49FD-834C-4A309993F39B}" srcOrd="2" destOrd="0" presId="urn:microsoft.com/office/officeart/2008/layout/LinedList"/>
    <dgm:cxn modelId="{B4BA8A65-CFF7-4A69-805E-9F87DB7BD861}" type="presParOf" srcId="{E707D861-E7C4-4576-A80A-3603AA9C117A}" destId="{D31803D1-5A52-425C-A283-7C993C13AE30}" srcOrd="3" destOrd="0" presId="urn:microsoft.com/office/officeart/2008/layout/LinedList"/>
    <dgm:cxn modelId="{F872D7E2-932B-4233-9778-6DF8C488C819}" type="presParOf" srcId="{E707D861-E7C4-4576-A80A-3603AA9C117A}" destId="{1EDF0DAC-1EF0-444F-A742-5C785EE2B19A}" srcOrd="4" destOrd="0" presId="urn:microsoft.com/office/officeart/2008/layout/LinedList"/>
    <dgm:cxn modelId="{97147381-40F0-471B-9B1C-CCBC05DE5CEA}" type="presParOf" srcId="{1EDF0DAC-1EF0-444F-A742-5C785EE2B19A}" destId="{E86A024D-9F7D-4135-B01F-1FE2AC749CF8}" srcOrd="0" destOrd="0" presId="urn:microsoft.com/office/officeart/2008/layout/LinedList"/>
    <dgm:cxn modelId="{23A0CBAC-EA76-4F15-9433-C2094E2F60FF}" type="presParOf" srcId="{1EDF0DAC-1EF0-444F-A742-5C785EE2B19A}" destId="{5AC3C742-8BD8-4663-9400-9E35DA2D2CA9}" srcOrd="1" destOrd="0" presId="urn:microsoft.com/office/officeart/2008/layout/LinedList"/>
    <dgm:cxn modelId="{58654188-7142-4D4F-AFD1-F8671A0940FF}" type="presParOf" srcId="{1EDF0DAC-1EF0-444F-A742-5C785EE2B19A}" destId="{5528306B-4329-4D9B-8D9B-0556723B1F7F}" srcOrd="2" destOrd="0" presId="urn:microsoft.com/office/officeart/2008/layout/LinedList"/>
    <dgm:cxn modelId="{2E479C45-755E-4E69-BA15-B338FE0E7CF5}" type="presParOf" srcId="{5528306B-4329-4D9B-8D9B-0556723B1F7F}" destId="{756C22CF-D2CE-4AFD-8464-0A404D42E8BB}" srcOrd="0" destOrd="0" presId="urn:microsoft.com/office/officeart/2008/layout/LinedList"/>
    <dgm:cxn modelId="{8705734B-245F-436D-9999-5824AB91EA0D}" type="presParOf" srcId="{756C22CF-D2CE-4AFD-8464-0A404D42E8BB}" destId="{40C65DE5-13F7-4D3B-BB54-61A76297C5A1}" srcOrd="0" destOrd="0" presId="urn:microsoft.com/office/officeart/2008/layout/LinedList"/>
    <dgm:cxn modelId="{68C90B3A-6281-4C2C-A910-1E2C9986A7A7}" type="presParOf" srcId="{756C22CF-D2CE-4AFD-8464-0A404D42E8BB}" destId="{2EC465FC-9C53-4464-84AF-14397EA894CB}" srcOrd="1" destOrd="0" presId="urn:microsoft.com/office/officeart/2008/layout/LinedList"/>
    <dgm:cxn modelId="{B13E40E1-7317-49A8-8C31-B34FA8BD62D8}" type="presParOf" srcId="{756C22CF-D2CE-4AFD-8464-0A404D42E8BB}" destId="{C5F538A5-A186-4D54-B46A-D97187F86B06}" srcOrd="2" destOrd="0" presId="urn:microsoft.com/office/officeart/2008/layout/LinedList"/>
    <dgm:cxn modelId="{8F331703-FE25-471A-AAD6-341CEF895519}" type="presParOf" srcId="{5528306B-4329-4D9B-8D9B-0556723B1F7F}" destId="{04D55BA5-361F-445F-B5E5-C127F80AD1A8}" srcOrd="1" destOrd="0" presId="urn:microsoft.com/office/officeart/2008/layout/LinedList"/>
    <dgm:cxn modelId="{B349D243-33A0-4695-A75C-56BA22C7542F}" type="presParOf" srcId="{5528306B-4329-4D9B-8D9B-0556723B1F7F}" destId="{84C2F145-7AAD-4E78-AAD6-B695A7ADFB11}" srcOrd="2" destOrd="0" presId="urn:microsoft.com/office/officeart/2008/layout/LinedList"/>
    <dgm:cxn modelId="{8837D12A-AD8B-43B0-8498-364494E8B6D4}" type="presParOf" srcId="{84C2F145-7AAD-4E78-AAD6-B695A7ADFB11}" destId="{05217263-E84E-41FD-BC11-BDB5C6EE4654}" srcOrd="0" destOrd="0" presId="urn:microsoft.com/office/officeart/2008/layout/LinedList"/>
    <dgm:cxn modelId="{559B89D0-0F9F-4105-A82A-C87F0E686F98}" type="presParOf" srcId="{84C2F145-7AAD-4E78-AAD6-B695A7ADFB11}" destId="{950B5916-9EA8-4645-A4A3-98DCFDCE457B}" srcOrd="1" destOrd="0" presId="urn:microsoft.com/office/officeart/2008/layout/LinedList"/>
    <dgm:cxn modelId="{306F8C4B-6D13-45AC-B578-6743EBEA08C9}" type="presParOf" srcId="{84C2F145-7AAD-4E78-AAD6-B695A7ADFB11}" destId="{FBE5FD10-2628-4352-A751-E53D3316C193}" srcOrd="2" destOrd="0" presId="urn:microsoft.com/office/officeart/2008/layout/LinedList"/>
    <dgm:cxn modelId="{A2CEA712-B9B8-4752-82E0-565BBB5FC08E}" type="presParOf" srcId="{5528306B-4329-4D9B-8D9B-0556723B1F7F}" destId="{AE341096-5133-4568-8612-82A42A793598}" srcOrd="3" destOrd="0" presId="urn:microsoft.com/office/officeart/2008/layout/LinedList"/>
    <dgm:cxn modelId="{2723A0B8-C48C-4382-ADA6-12256E3A1420}" type="presParOf" srcId="{5528306B-4329-4D9B-8D9B-0556723B1F7F}" destId="{7ABC0050-04BF-4984-A1A0-4252598DCC5C}" srcOrd="4" destOrd="0" presId="urn:microsoft.com/office/officeart/2008/layout/LinedList"/>
    <dgm:cxn modelId="{8A4CC69B-73A5-42AA-8FCE-C10F338BF71B}" type="presParOf" srcId="{7ABC0050-04BF-4984-A1A0-4252598DCC5C}" destId="{0010ED55-4A3B-486D-AB42-498A6778979B}" srcOrd="0" destOrd="0" presId="urn:microsoft.com/office/officeart/2008/layout/LinedList"/>
    <dgm:cxn modelId="{7D89BF5B-A559-48E4-96B6-9A3F3001BF10}" type="presParOf" srcId="{7ABC0050-04BF-4984-A1A0-4252598DCC5C}" destId="{F0157E99-C447-4AF9-9D11-F3D0516FB769}" srcOrd="1" destOrd="0" presId="urn:microsoft.com/office/officeart/2008/layout/LinedList"/>
    <dgm:cxn modelId="{67A876E8-36CD-4E1B-89D4-757059B062DD}" type="presParOf" srcId="{7ABC0050-04BF-4984-A1A0-4252598DCC5C}" destId="{86A20066-C041-49F9-AC26-BDBB679435A1}" srcOrd="2" destOrd="0" presId="urn:microsoft.com/office/officeart/2008/layout/LinedList"/>
    <dgm:cxn modelId="{44BF0494-AA85-48D0-AE22-F038271B2244}" type="presParOf" srcId="{E707D861-E7C4-4576-A80A-3603AA9C117A}" destId="{A6B95B74-BFC9-4B72-8B5E-58854BED1CEA}" srcOrd="5" destOrd="0" presId="urn:microsoft.com/office/officeart/2008/layout/LinedList"/>
    <dgm:cxn modelId="{3D6C981C-AAD5-49D5-8F83-DAFB9EE1E19C}" type="presParOf" srcId="{E707D861-E7C4-4576-A80A-3603AA9C117A}" destId="{C4302685-16EA-4EA0-BDEA-F49B8EE495CB}" srcOrd="6" destOrd="0" presId="urn:microsoft.com/office/officeart/2008/layout/LinedList"/>
    <dgm:cxn modelId="{160C444B-3413-40D4-915B-4BC7B1ECDF9B}" type="presParOf" srcId="{E707D861-E7C4-4576-A80A-3603AA9C117A}" destId="{3C362F31-F044-483D-B82B-E765755DA478}" srcOrd="7" destOrd="0" presId="urn:microsoft.com/office/officeart/2008/layout/LinedList"/>
    <dgm:cxn modelId="{A1081646-5BA7-424E-9998-7D1F4C13DC0E}" type="presParOf" srcId="{3C362F31-F044-483D-B82B-E765755DA478}" destId="{FCDC55AA-1A54-44C8-885E-98E2602E81E0}" srcOrd="0" destOrd="0" presId="urn:microsoft.com/office/officeart/2008/layout/LinedList"/>
    <dgm:cxn modelId="{0D981693-1BF1-4613-A759-16D72A491BBD}" type="presParOf" srcId="{3C362F31-F044-483D-B82B-E765755DA478}" destId="{38EB23E0-64C6-48E8-943C-79585A50A037}" srcOrd="1" destOrd="0" presId="urn:microsoft.com/office/officeart/2008/layout/LinedList"/>
    <dgm:cxn modelId="{7D79A055-BF99-4234-B2D2-1E40AD351399}" type="presParOf" srcId="{3C362F31-F044-483D-B82B-E765755DA478}" destId="{E7F328BA-1E59-4214-B049-90CA32EB8CB3}" srcOrd="2" destOrd="0" presId="urn:microsoft.com/office/officeart/2008/layout/LinedList"/>
    <dgm:cxn modelId="{A51E8AC8-FDC9-4AE8-85CF-D92D3C5A834F}" type="presParOf" srcId="{E707D861-E7C4-4576-A80A-3603AA9C117A}" destId="{AA84D60C-41B4-4BE5-9AD2-E0DCC65862E8}" srcOrd="8" destOrd="0" presId="urn:microsoft.com/office/officeart/2008/layout/LinedList"/>
    <dgm:cxn modelId="{E9D0360B-BF2A-45DF-A030-40D42E9E1338}" type="presParOf" srcId="{E707D861-E7C4-4576-A80A-3603AA9C117A}" destId="{AF09490C-7AD7-4861-A02D-10C082E43E2C}" srcOrd="9" destOrd="0" presId="urn:microsoft.com/office/officeart/2008/layout/LinedList"/>
    <dgm:cxn modelId="{DBB6A66C-1405-4D77-864E-F8A7D8BADEEE}" type="presParOf" srcId="{E707D861-E7C4-4576-A80A-3603AA9C117A}" destId="{49FB1C44-A4F5-4B65-83BE-E00B3A1A8702}" srcOrd="10" destOrd="0" presId="urn:microsoft.com/office/officeart/2008/layout/LinedList"/>
    <dgm:cxn modelId="{339FAAD0-BF31-418E-A3DF-7A0A9685A088}" type="presParOf" srcId="{49FB1C44-A4F5-4B65-83BE-E00B3A1A8702}" destId="{AB0B6E3C-0EEC-4AFC-890C-57E9CC578FCF}" srcOrd="0" destOrd="0" presId="urn:microsoft.com/office/officeart/2008/layout/LinedList"/>
    <dgm:cxn modelId="{E6AE4BCF-337A-4AAC-815D-694A28C211CC}" type="presParOf" srcId="{49FB1C44-A4F5-4B65-83BE-E00B3A1A8702}" destId="{39410DC1-BDAF-40EF-BF7A-4D423BFDB329}" srcOrd="1" destOrd="0" presId="urn:microsoft.com/office/officeart/2008/layout/LinedList"/>
    <dgm:cxn modelId="{DF5900D4-9595-4DEC-9429-F6D2CD29C505}" type="presParOf" srcId="{49FB1C44-A4F5-4B65-83BE-E00B3A1A8702}" destId="{071AAA96-1B50-4C78-9075-42A9278EC0FD}" srcOrd="2" destOrd="0" presId="urn:microsoft.com/office/officeart/2008/layout/LinedList"/>
    <dgm:cxn modelId="{976D0A2E-8C50-4262-8273-8BD38305F1FE}" type="presParOf" srcId="{E707D861-E7C4-4576-A80A-3603AA9C117A}" destId="{5BDD7172-3CCC-4A6E-82C0-3A7F1CA3635F}" srcOrd="11" destOrd="0" presId="urn:microsoft.com/office/officeart/2008/layout/LinedList"/>
    <dgm:cxn modelId="{BD697E1F-CA87-4469-B017-B8440FB9310B}" type="presParOf" srcId="{E707D861-E7C4-4576-A80A-3603AA9C117A}" destId="{9AE193C8-C7EB-4A74-BEB7-291A8D3AF9B9}" srcOrd="12" destOrd="0" presId="urn:microsoft.com/office/officeart/2008/layout/LinedList"/>
  </dgm:cxnLst>
  <dgm:bg>
    <a:noFill/>
  </dgm:bg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DCAF4F4-0678-4113-AE9E-F721AC6C9946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DEBD511-6A2C-4D47-AF04-7E0C1F320CCF}">
      <dgm:prSet phldrT="[Текст]"/>
      <dgm:spPr/>
      <dgm:t>
        <a:bodyPr/>
        <a:lstStyle/>
        <a:p>
          <a:r>
            <a:rPr lang="ru-RU" dirty="0" smtClean="0"/>
            <a:t>Обеспечение жильем малоимущих граждан</a:t>
          </a:r>
          <a:endParaRPr lang="ru-RU" dirty="0"/>
        </a:p>
      </dgm:t>
    </dgm:pt>
    <dgm:pt modelId="{D2D0CC8A-BE8A-4FC1-8B4B-0C16A0856FF1}" type="parTrans" cxnId="{51F6D366-1A84-4353-B5C7-CDA403E1782C}">
      <dgm:prSet/>
      <dgm:spPr/>
      <dgm:t>
        <a:bodyPr/>
        <a:lstStyle/>
        <a:p>
          <a:endParaRPr lang="ru-RU"/>
        </a:p>
      </dgm:t>
    </dgm:pt>
    <dgm:pt modelId="{3FB7F66E-58DB-481B-BEF6-B70FCC657B01}" type="sibTrans" cxnId="{51F6D366-1A84-4353-B5C7-CDA403E1782C}">
      <dgm:prSet/>
      <dgm:spPr/>
      <dgm:t>
        <a:bodyPr/>
        <a:lstStyle/>
        <a:p>
          <a:endParaRPr lang="ru-RU"/>
        </a:p>
      </dgm:t>
    </dgm:pt>
    <dgm:pt modelId="{F05E9FA4-3E4A-4357-8F10-826B17D95240}">
      <dgm:prSet phldrT="[Текст]"/>
      <dgm:spPr/>
      <dgm:t>
        <a:bodyPr/>
        <a:lstStyle/>
        <a:p>
          <a:r>
            <a:rPr lang="ru-RU" dirty="0" smtClean="0"/>
            <a:t>2018 год – 515 граждан обеспечено жильем</a:t>
          </a:r>
          <a:endParaRPr lang="ru-RU" dirty="0"/>
        </a:p>
      </dgm:t>
    </dgm:pt>
    <dgm:pt modelId="{3FE9CD45-FF08-4DCC-9312-C50E9EF8386B}" type="parTrans" cxnId="{BBCD16B4-995C-4188-B088-7043EEFD813C}">
      <dgm:prSet/>
      <dgm:spPr/>
      <dgm:t>
        <a:bodyPr/>
        <a:lstStyle/>
        <a:p>
          <a:endParaRPr lang="ru-RU"/>
        </a:p>
      </dgm:t>
    </dgm:pt>
    <dgm:pt modelId="{88EBBFF6-4DC5-4D56-8BC3-233A25DA9659}" type="sibTrans" cxnId="{BBCD16B4-995C-4188-B088-7043EEFD813C}">
      <dgm:prSet/>
      <dgm:spPr/>
      <dgm:t>
        <a:bodyPr/>
        <a:lstStyle/>
        <a:p>
          <a:endParaRPr lang="ru-RU"/>
        </a:p>
      </dgm:t>
    </dgm:pt>
    <dgm:pt modelId="{1EEF9522-8B4B-4EB9-90B8-0D366BFD8CFB}">
      <dgm:prSet phldrT="[Текст]"/>
      <dgm:spPr/>
      <dgm:t>
        <a:bodyPr/>
        <a:lstStyle/>
        <a:p>
          <a:r>
            <a:rPr lang="ru-RU" dirty="0" smtClean="0"/>
            <a:t>Уполномоченный предлагает Правительству Пермского края рассмотреть форматы решения данного вопроса: от создания механизмов льготного кредитования поселений для выполнения возложенных на них обязательств до создания отдельной государственной региональной программы, направленной на преодоление проблемы обеспечения жилыми помещениями малоимущих в регионе, за счет регионального и местных бюджетов.</a:t>
          </a:r>
          <a:endParaRPr lang="ru-RU" dirty="0"/>
        </a:p>
      </dgm:t>
    </dgm:pt>
    <dgm:pt modelId="{601DB6F7-B413-45DD-BF78-E4BBEC78DCF9}" type="parTrans" cxnId="{09271680-C4BF-4051-AA47-54C6CDB098B1}">
      <dgm:prSet/>
      <dgm:spPr/>
      <dgm:t>
        <a:bodyPr/>
        <a:lstStyle/>
        <a:p>
          <a:endParaRPr lang="ru-RU"/>
        </a:p>
      </dgm:t>
    </dgm:pt>
    <dgm:pt modelId="{849B5A69-D636-47CE-9176-53A5FA32B1EA}" type="sibTrans" cxnId="{09271680-C4BF-4051-AA47-54C6CDB098B1}">
      <dgm:prSet/>
      <dgm:spPr/>
      <dgm:t>
        <a:bodyPr/>
        <a:lstStyle/>
        <a:p>
          <a:endParaRPr lang="ru-RU"/>
        </a:p>
      </dgm:t>
    </dgm:pt>
    <dgm:pt modelId="{E805EBAA-8A3F-44F3-BE33-885360C3766B}">
      <dgm:prSet phldrT="[Текст]"/>
      <dgm:spPr/>
      <dgm:t>
        <a:bodyPr/>
        <a:lstStyle/>
        <a:p>
          <a:r>
            <a:rPr lang="ru-RU" dirty="0" smtClean="0"/>
            <a:t>Обеспечение временным жильем граждан, утративших свое единственное жилище</a:t>
          </a:r>
          <a:endParaRPr lang="ru-RU" dirty="0"/>
        </a:p>
      </dgm:t>
    </dgm:pt>
    <dgm:pt modelId="{116D78CD-5D8E-44E5-8BFF-C01E1CA7D3D2}" type="parTrans" cxnId="{D1CB7F1C-E2C6-4239-A639-337F73908AD1}">
      <dgm:prSet/>
      <dgm:spPr/>
      <dgm:t>
        <a:bodyPr/>
        <a:lstStyle/>
        <a:p>
          <a:endParaRPr lang="ru-RU"/>
        </a:p>
      </dgm:t>
    </dgm:pt>
    <dgm:pt modelId="{45AC83B3-8AF4-4F9B-90AA-162A41BB98D3}" type="sibTrans" cxnId="{D1CB7F1C-E2C6-4239-A639-337F73908AD1}">
      <dgm:prSet/>
      <dgm:spPr/>
      <dgm:t>
        <a:bodyPr/>
        <a:lstStyle/>
        <a:p>
          <a:endParaRPr lang="ru-RU"/>
        </a:p>
      </dgm:t>
    </dgm:pt>
    <dgm:pt modelId="{E527302A-258E-4DF5-83EF-7D3F682516C3}">
      <dgm:prSet phldrT="[Текст]"/>
      <dgm:spPr/>
      <dgm:t>
        <a:bodyPr/>
        <a:lstStyle/>
        <a:p>
          <a:r>
            <a:rPr lang="ru-RU" dirty="0" smtClean="0"/>
            <a:t>на 01.03.2018 г. на территории Пермского края нуждающимися в получении временного жилья в связи с утратой единственного жилья признано 2089 человек</a:t>
          </a:r>
          <a:endParaRPr lang="ru-RU" dirty="0"/>
        </a:p>
      </dgm:t>
    </dgm:pt>
    <dgm:pt modelId="{0D49BC9F-1F4A-4F91-B7F4-10BCA0B632EE}" type="parTrans" cxnId="{4D393CC5-4A56-4494-8410-8C4A9FF77902}">
      <dgm:prSet/>
      <dgm:spPr/>
      <dgm:t>
        <a:bodyPr/>
        <a:lstStyle/>
        <a:p>
          <a:endParaRPr lang="ru-RU"/>
        </a:p>
      </dgm:t>
    </dgm:pt>
    <dgm:pt modelId="{E3546CF4-E1E0-455D-9A98-C722830C7561}" type="sibTrans" cxnId="{4D393CC5-4A56-4494-8410-8C4A9FF77902}">
      <dgm:prSet/>
      <dgm:spPr/>
      <dgm:t>
        <a:bodyPr/>
        <a:lstStyle/>
        <a:p>
          <a:endParaRPr lang="ru-RU"/>
        </a:p>
      </dgm:t>
    </dgm:pt>
    <dgm:pt modelId="{47A37333-7713-4F11-97C2-999526375C98}">
      <dgm:prSet phldrT="[Текст]"/>
      <dgm:spPr/>
      <dgm:t>
        <a:bodyPr/>
        <a:lstStyle/>
        <a:p>
          <a:r>
            <a:rPr lang="ru-RU" dirty="0" smtClean="0"/>
            <a:t>объем муниципального маневренного жилищного фонда составил на 01.01.2019 г. 29 556,44 кв. м.</a:t>
          </a:r>
          <a:endParaRPr lang="ru-RU" dirty="0"/>
        </a:p>
      </dgm:t>
    </dgm:pt>
    <dgm:pt modelId="{CB97FA40-1962-435B-880B-E0EADEF28873}" type="parTrans" cxnId="{4FD968C9-9D4F-4C11-ACF1-F690C2FA69DF}">
      <dgm:prSet/>
      <dgm:spPr/>
      <dgm:t>
        <a:bodyPr/>
        <a:lstStyle/>
        <a:p>
          <a:endParaRPr lang="ru-RU"/>
        </a:p>
      </dgm:t>
    </dgm:pt>
    <dgm:pt modelId="{C7F85DF8-20CA-4C1F-A834-398AC25B2102}" type="sibTrans" cxnId="{4FD968C9-9D4F-4C11-ACF1-F690C2FA69DF}">
      <dgm:prSet/>
      <dgm:spPr/>
      <dgm:t>
        <a:bodyPr/>
        <a:lstStyle/>
        <a:p>
          <a:endParaRPr lang="ru-RU"/>
        </a:p>
      </dgm:t>
    </dgm:pt>
    <dgm:pt modelId="{C4ABDB4A-B142-4F30-8B7B-CCA07E9C04F0}">
      <dgm:prSet phldrT="[Текст]"/>
      <dgm:spPr/>
      <dgm:t>
        <a:bodyPr/>
        <a:lstStyle/>
        <a:p>
          <a:r>
            <a:rPr lang="ru-RU" dirty="0" smtClean="0"/>
            <a:t>в 14 территориях отмечено 100% обеспечение нуждающихся граждан во временном жилье;</a:t>
          </a:r>
          <a:endParaRPr lang="ru-RU" dirty="0"/>
        </a:p>
      </dgm:t>
    </dgm:pt>
    <dgm:pt modelId="{50DC2E9C-D6FF-4EC4-8EDA-D43DA459885B}" type="parTrans" cxnId="{20D5CDEF-F9A5-4E41-8394-327AEDFD63D4}">
      <dgm:prSet/>
      <dgm:spPr/>
      <dgm:t>
        <a:bodyPr/>
        <a:lstStyle/>
        <a:p>
          <a:endParaRPr lang="ru-RU"/>
        </a:p>
      </dgm:t>
    </dgm:pt>
    <dgm:pt modelId="{6C9F4ACD-8972-4E02-83B7-B1C59398FB1D}" type="sibTrans" cxnId="{20D5CDEF-F9A5-4E41-8394-327AEDFD63D4}">
      <dgm:prSet/>
      <dgm:spPr/>
      <dgm:t>
        <a:bodyPr/>
        <a:lstStyle/>
        <a:p>
          <a:endParaRPr lang="ru-RU"/>
        </a:p>
      </dgm:t>
    </dgm:pt>
    <dgm:pt modelId="{ED172A6F-5953-41D0-90E8-E3B032210545}">
      <dgm:prSet phldrT="[Текст]"/>
      <dgm:spPr/>
      <dgm:t>
        <a:bodyPr/>
        <a:lstStyle/>
        <a:p>
          <a:r>
            <a:rPr lang="ru-RU" dirty="0" smtClean="0"/>
            <a:t>доля обеспеченных временным жильем нуждающихся граждан составила менее 50%: в Александровском, Гремячинском, </a:t>
          </a:r>
          <a:r>
            <a:rPr lang="ru-RU" dirty="0" err="1" smtClean="0"/>
            <a:t>Кишертском</a:t>
          </a:r>
          <a:r>
            <a:rPr lang="ru-RU" dirty="0" smtClean="0"/>
            <a:t>, </a:t>
          </a:r>
          <a:r>
            <a:rPr lang="ru-RU" dirty="0" err="1" smtClean="0"/>
            <a:t>Нытвенском</a:t>
          </a:r>
          <a:r>
            <a:rPr lang="ru-RU" dirty="0" smtClean="0"/>
            <a:t>, Пермском, </a:t>
          </a:r>
          <a:r>
            <a:rPr lang="ru-RU" dirty="0" err="1" smtClean="0"/>
            <a:t>Частинском</a:t>
          </a:r>
          <a:r>
            <a:rPr lang="ru-RU" dirty="0" smtClean="0"/>
            <a:t>, </a:t>
          </a:r>
          <a:r>
            <a:rPr lang="ru-RU" dirty="0" err="1" smtClean="0"/>
            <a:t>Юрлинском</a:t>
          </a:r>
          <a:r>
            <a:rPr lang="ru-RU" dirty="0" smtClean="0"/>
            <a:t>, </a:t>
          </a:r>
          <a:r>
            <a:rPr lang="ru-RU" dirty="0" err="1" smtClean="0"/>
            <a:t>Еловском</a:t>
          </a:r>
          <a:r>
            <a:rPr lang="ru-RU" dirty="0" smtClean="0"/>
            <a:t>, </a:t>
          </a:r>
          <a:r>
            <a:rPr lang="ru-RU" dirty="0" err="1" smtClean="0"/>
            <a:t>Куединском</a:t>
          </a:r>
          <a:r>
            <a:rPr lang="ru-RU" dirty="0" smtClean="0"/>
            <a:t>, Октябрьском, Пермском, </a:t>
          </a:r>
          <a:r>
            <a:rPr lang="ru-RU" dirty="0" err="1" smtClean="0"/>
            <a:t>Частинском</a:t>
          </a:r>
          <a:r>
            <a:rPr lang="ru-RU" dirty="0" smtClean="0"/>
            <a:t>, </a:t>
          </a:r>
          <a:r>
            <a:rPr lang="ru-RU" dirty="0" err="1" smtClean="0"/>
            <a:t>Усольском</a:t>
          </a:r>
          <a:r>
            <a:rPr lang="ru-RU" dirty="0" smtClean="0"/>
            <a:t>, </a:t>
          </a:r>
          <a:r>
            <a:rPr lang="ru-RU" dirty="0" err="1" smtClean="0"/>
            <a:t>Гайнском</a:t>
          </a:r>
          <a:r>
            <a:rPr lang="ru-RU" dirty="0" smtClean="0"/>
            <a:t>, </a:t>
          </a:r>
          <a:r>
            <a:rPr lang="ru-RU" dirty="0" err="1" smtClean="0"/>
            <a:t>Кудымкарском</a:t>
          </a:r>
          <a:r>
            <a:rPr lang="ru-RU" dirty="0" smtClean="0"/>
            <a:t>, </a:t>
          </a:r>
          <a:r>
            <a:rPr lang="ru-RU" dirty="0" err="1" smtClean="0"/>
            <a:t>Кочёвском</a:t>
          </a:r>
          <a:r>
            <a:rPr lang="ru-RU" dirty="0" smtClean="0"/>
            <a:t> муниципальных районах.</a:t>
          </a:r>
          <a:endParaRPr lang="ru-RU" dirty="0"/>
        </a:p>
      </dgm:t>
    </dgm:pt>
    <dgm:pt modelId="{45F73AAF-540D-4050-853D-332015310D25}" type="parTrans" cxnId="{3A0BA8FC-7E35-4CB3-8385-676960775294}">
      <dgm:prSet/>
      <dgm:spPr/>
      <dgm:t>
        <a:bodyPr/>
        <a:lstStyle/>
        <a:p>
          <a:endParaRPr lang="ru-RU"/>
        </a:p>
      </dgm:t>
    </dgm:pt>
    <dgm:pt modelId="{D3A66EF7-A785-4F67-B760-3E3197E44B29}" type="sibTrans" cxnId="{3A0BA8FC-7E35-4CB3-8385-676960775294}">
      <dgm:prSet/>
      <dgm:spPr/>
      <dgm:t>
        <a:bodyPr/>
        <a:lstStyle/>
        <a:p>
          <a:endParaRPr lang="ru-RU"/>
        </a:p>
      </dgm:t>
    </dgm:pt>
    <dgm:pt modelId="{D6918CF8-7B96-49FC-A598-A9AD0AE56FCA}" type="pres">
      <dgm:prSet presAssocID="{3DCAF4F4-0678-4113-AE9E-F721AC6C99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B0BEB-8F4A-4206-97A9-EC764FD61CD7}" type="pres">
      <dgm:prSet presAssocID="{DDEBD511-6A2C-4D47-AF04-7E0C1F320CC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328872-A810-4FCE-AA9E-5D90200951CC}" type="pres">
      <dgm:prSet presAssocID="{DDEBD511-6A2C-4D47-AF04-7E0C1F320CCF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7731D-B8BF-4637-81FA-FD5645D612A7}" type="pres">
      <dgm:prSet presAssocID="{E805EBAA-8A3F-44F3-BE33-885360C3766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2AB9F9-7889-44E5-8BC5-DE2CB032342B}" type="pres">
      <dgm:prSet presAssocID="{E805EBAA-8A3F-44F3-BE33-885360C3766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D5CDEF-F9A5-4E41-8394-327AEDFD63D4}" srcId="{E805EBAA-8A3F-44F3-BE33-885360C3766B}" destId="{C4ABDB4A-B142-4F30-8B7B-CCA07E9C04F0}" srcOrd="2" destOrd="0" parTransId="{50DC2E9C-D6FF-4EC4-8EDA-D43DA459885B}" sibTransId="{6C9F4ACD-8972-4E02-83B7-B1C59398FB1D}"/>
    <dgm:cxn modelId="{390675F2-4216-40E1-9752-AF9506994772}" type="presOf" srcId="{ED172A6F-5953-41D0-90E8-E3B032210545}" destId="{DE2AB9F9-7889-44E5-8BC5-DE2CB032342B}" srcOrd="0" destOrd="3" presId="urn:microsoft.com/office/officeart/2005/8/layout/vList2"/>
    <dgm:cxn modelId="{4D393CC5-4A56-4494-8410-8C4A9FF77902}" srcId="{E805EBAA-8A3F-44F3-BE33-885360C3766B}" destId="{E527302A-258E-4DF5-83EF-7D3F682516C3}" srcOrd="0" destOrd="0" parTransId="{0D49BC9F-1F4A-4F91-B7F4-10BCA0B632EE}" sibTransId="{E3546CF4-E1E0-455D-9A98-C722830C7561}"/>
    <dgm:cxn modelId="{3A0BA8FC-7E35-4CB3-8385-676960775294}" srcId="{E805EBAA-8A3F-44F3-BE33-885360C3766B}" destId="{ED172A6F-5953-41D0-90E8-E3B032210545}" srcOrd="3" destOrd="0" parTransId="{45F73AAF-540D-4050-853D-332015310D25}" sibTransId="{D3A66EF7-A785-4F67-B760-3E3197E44B29}"/>
    <dgm:cxn modelId="{09271680-C4BF-4051-AA47-54C6CDB098B1}" srcId="{DDEBD511-6A2C-4D47-AF04-7E0C1F320CCF}" destId="{1EEF9522-8B4B-4EB9-90B8-0D366BFD8CFB}" srcOrd="1" destOrd="0" parTransId="{601DB6F7-B413-45DD-BF78-E4BBEC78DCF9}" sibTransId="{849B5A69-D636-47CE-9176-53A5FA32B1EA}"/>
    <dgm:cxn modelId="{51F6D366-1A84-4353-B5C7-CDA403E1782C}" srcId="{3DCAF4F4-0678-4113-AE9E-F721AC6C9946}" destId="{DDEBD511-6A2C-4D47-AF04-7E0C1F320CCF}" srcOrd="0" destOrd="0" parTransId="{D2D0CC8A-BE8A-4FC1-8B4B-0C16A0856FF1}" sibTransId="{3FB7F66E-58DB-481B-BEF6-B70FCC657B01}"/>
    <dgm:cxn modelId="{64E16767-26F3-4474-93AF-8A176CDB0611}" type="presOf" srcId="{1EEF9522-8B4B-4EB9-90B8-0D366BFD8CFB}" destId="{90328872-A810-4FCE-AA9E-5D90200951CC}" srcOrd="0" destOrd="1" presId="urn:microsoft.com/office/officeart/2005/8/layout/vList2"/>
    <dgm:cxn modelId="{BBCD16B4-995C-4188-B088-7043EEFD813C}" srcId="{DDEBD511-6A2C-4D47-AF04-7E0C1F320CCF}" destId="{F05E9FA4-3E4A-4357-8F10-826B17D95240}" srcOrd="0" destOrd="0" parTransId="{3FE9CD45-FF08-4DCC-9312-C50E9EF8386B}" sibTransId="{88EBBFF6-4DC5-4D56-8BC3-233A25DA9659}"/>
    <dgm:cxn modelId="{1B8F3BA4-191E-4C7D-9C59-AD9F6158053D}" type="presOf" srcId="{DDEBD511-6A2C-4D47-AF04-7E0C1F320CCF}" destId="{B9AB0BEB-8F4A-4206-97A9-EC764FD61CD7}" srcOrd="0" destOrd="0" presId="urn:microsoft.com/office/officeart/2005/8/layout/vList2"/>
    <dgm:cxn modelId="{D1CB7F1C-E2C6-4239-A639-337F73908AD1}" srcId="{3DCAF4F4-0678-4113-AE9E-F721AC6C9946}" destId="{E805EBAA-8A3F-44F3-BE33-885360C3766B}" srcOrd="1" destOrd="0" parTransId="{116D78CD-5D8E-44E5-8BFF-C01E1CA7D3D2}" sibTransId="{45AC83B3-8AF4-4F9B-90AA-162A41BB98D3}"/>
    <dgm:cxn modelId="{32C39436-B0E6-4CD8-8EC9-7BF594124648}" type="presOf" srcId="{47A37333-7713-4F11-97C2-999526375C98}" destId="{DE2AB9F9-7889-44E5-8BC5-DE2CB032342B}" srcOrd="0" destOrd="1" presId="urn:microsoft.com/office/officeart/2005/8/layout/vList2"/>
    <dgm:cxn modelId="{80B8CD56-F69C-41C4-98D4-36D56BB7DC9D}" type="presOf" srcId="{E527302A-258E-4DF5-83EF-7D3F682516C3}" destId="{DE2AB9F9-7889-44E5-8BC5-DE2CB032342B}" srcOrd="0" destOrd="0" presId="urn:microsoft.com/office/officeart/2005/8/layout/vList2"/>
    <dgm:cxn modelId="{677AB9FD-2D8C-401A-B4B0-5671A3EC71FC}" type="presOf" srcId="{3DCAF4F4-0678-4113-AE9E-F721AC6C9946}" destId="{D6918CF8-7B96-49FC-A598-A9AD0AE56FCA}" srcOrd="0" destOrd="0" presId="urn:microsoft.com/office/officeart/2005/8/layout/vList2"/>
    <dgm:cxn modelId="{0912025C-3099-47CC-B459-B4BDC84B32D0}" type="presOf" srcId="{C4ABDB4A-B142-4F30-8B7B-CCA07E9C04F0}" destId="{DE2AB9F9-7889-44E5-8BC5-DE2CB032342B}" srcOrd="0" destOrd="2" presId="urn:microsoft.com/office/officeart/2005/8/layout/vList2"/>
    <dgm:cxn modelId="{63440CC4-2D03-4475-9205-8EF322B4F673}" type="presOf" srcId="{F05E9FA4-3E4A-4357-8F10-826B17D95240}" destId="{90328872-A810-4FCE-AA9E-5D90200951CC}" srcOrd="0" destOrd="0" presId="urn:microsoft.com/office/officeart/2005/8/layout/vList2"/>
    <dgm:cxn modelId="{E9C353A8-3447-45BE-9E0B-3F4173C4D15D}" type="presOf" srcId="{E805EBAA-8A3F-44F3-BE33-885360C3766B}" destId="{D487731D-B8BF-4637-81FA-FD5645D612A7}" srcOrd="0" destOrd="0" presId="urn:microsoft.com/office/officeart/2005/8/layout/vList2"/>
    <dgm:cxn modelId="{4FD968C9-9D4F-4C11-ACF1-F690C2FA69DF}" srcId="{E805EBAA-8A3F-44F3-BE33-885360C3766B}" destId="{47A37333-7713-4F11-97C2-999526375C98}" srcOrd="1" destOrd="0" parTransId="{CB97FA40-1962-435B-880B-E0EADEF28873}" sibTransId="{C7F85DF8-20CA-4C1F-A834-398AC25B2102}"/>
    <dgm:cxn modelId="{21B5D667-B781-46E9-B7A2-4C2B6B420265}" type="presParOf" srcId="{D6918CF8-7B96-49FC-A598-A9AD0AE56FCA}" destId="{B9AB0BEB-8F4A-4206-97A9-EC764FD61CD7}" srcOrd="0" destOrd="0" presId="urn:microsoft.com/office/officeart/2005/8/layout/vList2"/>
    <dgm:cxn modelId="{04F464FB-7535-487C-B816-D52FDBC9B7E3}" type="presParOf" srcId="{D6918CF8-7B96-49FC-A598-A9AD0AE56FCA}" destId="{90328872-A810-4FCE-AA9E-5D90200951CC}" srcOrd="1" destOrd="0" presId="urn:microsoft.com/office/officeart/2005/8/layout/vList2"/>
    <dgm:cxn modelId="{AEFACC57-11C4-4682-B7FD-1EF9BBEF8148}" type="presParOf" srcId="{D6918CF8-7B96-49FC-A598-A9AD0AE56FCA}" destId="{D487731D-B8BF-4637-81FA-FD5645D612A7}" srcOrd="2" destOrd="0" presId="urn:microsoft.com/office/officeart/2005/8/layout/vList2"/>
    <dgm:cxn modelId="{E93915F0-254A-483F-93A4-E7311A20CDDF}" type="presParOf" srcId="{D6918CF8-7B96-49FC-A598-A9AD0AE56FCA}" destId="{DE2AB9F9-7889-44E5-8BC5-DE2CB032342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87FC9BC-0F9F-4B7B-AEC6-3E9DA6DA739E}" type="doc">
      <dgm:prSet loTypeId="urn:microsoft.com/office/officeart/2008/layout/VerticalCurvedList" loCatId="list" qsTypeId="urn:microsoft.com/office/officeart/2005/8/quickstyle/3d2" qsCatId="3D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96B57C9F-898C-48BD-B88A-99A33FB72516}">
      <dgm:prSet phldrT="[Текст]"/>
      <dgm:spPr/>
      <dgm:t>
        <a:bodyPr/>
        <a:lstStyle/>
        <a:p>
          <a:r>
            <a:rPr lang="ru-RU" dirty="0" smtClean="0"/>
            <a:t>При формировании бюджетов предусматривать в обязательном порядке средства на исполнение вступивших в законную силу судебных решений о возложении на орган местного самоуправления обязанности по обеспечению граждан жилыми помещениями за счет муниципального жилищного фонда, а также на проведение ремонтных работ жилых помещений, находящихся в муниципальной собственности и отнесенных к специализированному жилищному фонду;</a:t>
          </a:r>
          <a:endParaRPr lang="ru-RU" dirty="0"/>
        </a:p>
      </dgm:t>
    </dgm:pt>
    <dgm:pt modelId="{37408697-9AE6-442A-A023-B2AAA8327E41}" type="parTrans" cxnId="{92E790CA-FB0D-411C-A1B8-72AA71CD241C}">
      <dgm:prSet/>
      <dgm:spPr/>
      <dgm:t>
        <a:bodyPr/>
        <a:lstStyle/>
        <a:p>
          <a:endParaRPr lang="ru-RU"/>
        </a:p>
      </dgm:t>
    </dgm:pt>
    <dgm:pt modelId="{4465B55C-B192-4A94-8040-00EE4D433226}" type="sibTrans" cxnId="{92E790CA-FB0D-411C-A1B8-72AA71CD241C}">
      <dgm:prSet/>
      <dgm:spPr/>
      <dgm:t>
        <a:bodyPr/>
        <a:lstStyle/>
        <a:p>
          <a:endParaRPr lang="ru-RU"/>
        </a:p>
      </dgm:t>
    </dgm:pt>
    <dgm:pt modelId="{30FF4F76-6707-418A-84B2-613D82D1520F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Обеспечить своевременное предоставление временного жилья лицам, утратившим свое единственное жилье в результате чрезвычайных обстоятельств;</a:t>
          </a:r>
          <a:endParaRPr lang="ru-RU" dirty="0">
            <a:solidFill>
              <a:schemeClr val="tx1"/>
            </a:solidFill>
          </a:endParaRPr>
        </a:p>
      </dgm:t>
    </dgm:pt>
    <dgm:pt modelId="{424CD404-6E17-4148-8FF8-4D9F111989B2}" type="parTrans" cxnId="{D31BE401-0C67-4951-9249-E00E4B94C68E}">
      <dgm:prSet/>
      <dgm:spPr/>
      <dgm:t>
        <a:bodyPr/>
        <a:lstStyle/>
        <a:p>
          <a:endParaRPr lang="ru-RU"/>
        </a:p>
      </dgm:t>
    </dgm:pt>
    <dgm:pt modelId="{57B4D980-494F-4F79-8A15-F1F0DF996DBF}" type="sibTrans" cxnId="{D31BE401-0C67-4951-9249-E00E4B94C68E}">
      <dgm:prSet/>
      <dgm:spPr/>
      <dgm:t>
        <a:bodyPr/>
        <a:lstStyle/>
        <a:p>
          <a:endParaRPr lang="ru-RU"/>
        </a:p>
      </dgm:t>
    </dgm:pt>
    <dgm:pt modelId="{76A832FA-DF3D-45A3-99CC-A4E0BE3AF8F5}">
      <dgm:prSet/>
      <dgm:spPr/>
      <dgm:t>
        <a:bodyPr/>
        <a:lstStyle/>
        <a:p>
          <a:r>
            <a:rPr lang="ru-RU" dirty="0" smtClean="0"/>
            <a:t>Организовать работу по разработке и принятию нормативных правовых актов, регулирующих вопросы предоставления гражданам жилых помещений муниципального маневренного жилищного фонда на территории поселения.</a:t>
          </a:r>
          <a:endParaRPr lang="ru-RU" dirty="0"/>
        </a:p>
      </dgm:t>
    </dgm:pt>
    <dgm:pt modelId="{307AB10F-D28A-4C75-8EE9-B6C7B4EBF016}" type="parTrans" cxnId="{D56C4473-C7D6-4A22-B20E-0C2639AD9E1D}">
      <dgm:prSet/>
      <dgm:spPr/>
      <dgm:t>
        <a:bodyPr/>
        <a:lstStyle/>
        <a:p>
          <a:endParaRPr lang="ru-RU"/>
        </a:p>
      </dgm:t>
    </dgm:pt>
    <dgm:pt modelId="{E5CF1B5B-5A6A-4B9D-8599-143662211F4F}" type="sibTrans" cxnId="{D56C4473-C7D6-4A22-B20E-0C2639AD9E1D}">
      <dgm:prSet/>
      <dgm:spPr/>
      <dgm:t>
        <a:bodyPr/>
        <a:lstStyle/>
        <a:p>
          <a:endParaRPr lang="ru-RU"/>
        </a:p>
      </dgm:t>
    </dgm:pt>
    <dgm:pt modelId="{A1F1BA12-97D8-4BAC-9A23-DB04651B8CBA}" type="pres">
      <dgm:prSet presAssocID="{187FC9BC-0F9F-4B7B-AEC6-3E9DA6DA739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50850D3-1E50-4EB0-9834-C4E0CC7E7A46}" type="pres">
      <dgm:prSet presAssocID="{187FC9BC-0F9F-4B7B-AEC6-3E9DA6DA739E}" presName="Name1" presStyleCnt="0"/>
      <dgm:spPr/>
    </dgm:pt>
    <dgm:pt modelId="{9A44A67F-545B-4BD3-9378-F5D127B5BD17}" type="pres">
      <dgm:prSet presAssocID="{187FC9BC-0F9F-4B7B-AEC6-3E9DA6DA739E}" presName="cycle" presStyleCnt="0"/>
      <dgm:spPr/>
    </dgm:pt>
    <dgm:pt modelId="{A9772605-4A4C-4385-98BB-B693211D19E6}" type="pres">
      <dgm:prSet presAssocID="{187FC9BC-0F9F-4B7B-AEC6-3E9DA6DA739E}" presName="srcNode" presStyleLbl="node1" presStyleIdx="0" presStyleCnt="3"/>
      <dgm:spPr/>
    </dgm:pt>
    <dgm:pt modelId="{1C5D2591-452A-4F28-A93D-024578C0E428}" type="pres">
      <dgm:prSet presAssocID="{187FC9BC-0F9F-4B7B-AEC6-3E9DA6DA739E}" presName="conn" presStyleLbl="parChTrans1D2" presStyleIdx="0" presStyleCnt="1"/>
      <dgm:spPr/>
      <dgm:t>
        <a:bodyPr/>
        <a:lstStyle/>
        <a:p>
          <a:endParaRPr lang="ru-RU"/>
        </a:p>
      </dgm:t>
    </dgm:pt>
    <dgm:pt modelId="{1B6BA611-4099-4177-B982-F7E91E40E907}" type="pres">
      <dgm:prSet presAssocID="{187FC9BC-0F9F-4B7B-AEC6-3E9DA6DA739E}" presName="extraNode" presStyleLbl="node1" presStyleIdx="0" presStyleCnt="3"/>
      <dgm:spPr/>
    </dgm:pt>
    <dgm:pt modelId="{F7BD2BC5-1900-42C9-B2BC-8E1E86EA9A1D}" type="pres">
      <dgm:prSet presAssocID="{187FC9BC-0F9F-4B7B-AEC6-3E9DA6DA739E}" presName="dstNode" presStyleLbl="node1" presStyleIdx="0" presStyleCnt="3"/>
      <dgm:spPr/>
    </dgm:pt>
    <dgm:pt modelId="{0E958CFF-9D74-49E0-A337-8B064FC20375}" type="pres">
      <dgm:prSet presAssocID="{96B57C9F-898C-48BD-B88A-99A33FB72516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364687-7089-4978-84DF-366D36757D53}" type="pres">
      <dgm:prSet presAssocID="{96B57C9F-898C-48BD-B88A-99A33FB72516}" presName="accent_1" presStyleCnt="0"/>
      <dgm:spPr/>
    </dgm:pt>
    <dgm:pt modelId="{F41AAD26-5676-4917-9B3F-FE8F88E19898}" type="pres">
      <dgm:prSet presAssocID="{96B57C9F-898C-48BD-B88A-99A33FB72516}" presName="accentRepeatNode" presStyleLbl="solidFgAcc1" presStyleIdx="0" presStyleCnt="3"/>
      <dgm:spPr/>
    </dgm:pt>
    <dgm:pt modelId="{3CD71510-A720-45A4-9231-AF6756B73586}" type="pres">
      <dgm:prSet presAssocID="{30FF4F76-6707-418A-84B2-613D82D1520F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72233E-4E78-4FAD-A5D0-37F7610BB981}" type="pres">
      <dgm:prSet presAssocID="{30FF4F76-6707-418A-84B2-613D82D1520F}" presName="accent_2" presStyleCnt="0"/>
      <dgm:spPr/>
    </dgm:pt>
    <dgm:pt modelId="{EF03C7D2-547B-4A9D-9A1C-4DB4F8D4AB8C}" type="pres">
      <dgm:prSet presAssocID="{30FF4F76-6707-418A-84B2-613D82D1520F}" presName="accentRepeatNode" presStyleLbl="solidFgAcc1" presStyleIdx="1" presStyleCnt="3"/>
      <dgm:spPr/>
    </dgm:pt>
    <dgm:pt modelId="{B17575EE-FB39-4330-8996-63B9EC4535DB}" type="pres">
      <dgm:prSet presAssocID="{76A832FA-DF3D-45A3-99CC-A4E0BE3AF8F5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7B5D3-6801-416D-85DE-025D993E9731}" type="pres">
      <dgm:prSet presAssocID="{76A832FA-DF3D-45A3-99CC-A4E0BE3AF8F5}" presName="accent_3" presStyleCnt="0"/>
      <dgm:spPr/>
    </dgm:pt>
    <dgm:pt modelId="{1BBF456C-C449-4D78-AA35-8A594A0C0B6B}" type="pres">
      <dgm:prSet presAssocID="{76A832FA-DF3D-45A3-99CC-A4E0BE3AF8F5}" presName="accentRepeatNode" presStyleLbl="solidFgAcc1" presStyleIdx="2" presStyleCnt="3"/>
      <dgm:spPr/>
    </dgm:pt>
  </dgm:ptLst>
  <dgm:cxnLst>
    <dgm:cxn modelId="{D31BE401-0C67-4951-9249-E00E4B94C68E}" srcId="{187FC9BC-0F9F-4B7B-AEC6-3E9DA6DA739E}" destId="{30FF4F76-6707-418A-84B2-613D82D1520F}" srcOrd="1" destOrd="0" parTransId="{424CD404-6E17-4148-8FF8-4D9F111989B2}" sibTransId="{57B4D980-494F-4F79-8A15-F1F0DF996DBF}"/>
    <dgm:cxn modelId="{A7973B1C-61FC-45D7-A930-EB049AE772F5}" type="presOf" srcId="{96B57C9F-898C-48BD-B88A-99A33FB72516}" destId="{0E958CFF-9D74-49E0-A337-8B064FC20375}" srcOrd="0" destOrd="0" presId="urn:microsoft.com/office/officeart/2008/layout/VerticalCurvedList"/>
    <dgm:cxn modelId="{D56C4473-C7D6-4A22-B20E-0C2639AD9E1D}" srcId="{187FC9BC-0F9F-4B7B-AEC6-3E9DA6DA739E}" destId="{76A832FA-DF3D-45A3-99CC-A4E0BE3AF8F5}" srcOrd="2" destOrd="0" parTransId="{307AB10F-D28A-4C75-8EE9-B6C7B4EBF016}" sibTransId="{E5CF1B5B-5A6A-4B9D-8599-143662211F4F}"/>
    <dgm:cxn modelId="{418F4390-1162-47B0-B80F-CA547EC9F0B3}" type="presOf" srcId="{30FF4F76-6707-418A-84B2-613D82D1520F}" destId="{3CD71510-A720-45A4-9231-AF6756B73586}" srcOrd="0" destOrd="0" presId="urn:microsoft.com/office/officeart/2008/layout/VerticalCurvedList"/>
    <dgm:cxn modelId="{92E790CA-FB0D-411C-A1B8-72AA71CD241C}" srcId="{187FC9BC-0F9F-4B7B-AEC6-3E9DA6DA739E}" destId="{96B57C9F-898C-48BD-B88A-99A33FB72516}" srcOrd="0" destOrd="0" parTransId="{37408697-9AE6-442A-A023-B2AAA8327E41}" sibTransId="{4465B55C-B192-4A94-8040-00EE4D433226}"/>
    <dgm:cxn modelId="{06DF79EE-E2FF-4535-B3B5-AD7A5F12227A}" type="presOf" srcId="{76A832FA-DF3D-45A3-99CC-A4E0BE3AF8F5}" destId="{B17575EE-FB39-4330-8996-63B9EC4535DB}" srcOrd="0" destOrd="0" presId="urn:microsoft.com/office/officeart/2008/layout/VerticalCurvedList"/>
    <dgm:cxn modelId="{6130E519-7508-4FC2-BC66-8C61C8087D54}" type="presOf" srcId="{4465B55C-B192-4A94-8040-00EE4D433226}" destId="{1C5D2591-452A-4F28-A93D-024578C0E428}" srcOrd="0" destOrd="0" presId="urn:microsoft.com/office/officeart/2008/layout/VerticalCurvedList"/>
    <dgm:cxn modelId="{D2233C42-C327-4DB0-B08E-EE13A883CA40}" type="presOf" srcId="{187FC9BC-0F9F-4B7B-AEC6-3E9DA6DA739E}" destId="{A1F1BA12-97D8-4BAC-9A23-DB04651B8CBA}" srcOrd="0" destOrd="0" presId="urn:microsoft.com/office/officeart/2008/layout/VerticalCurvedList"/>
    <dgm:cxn modelId="{2C0A823D-BE53-4424-A174-1656E5118CA9}" type="presParOf" srcId="{A1F1BA12-97D8-4BAC-9A23-DB04651B8CBA}" destId="{650850D3-1E50-4EB0-9834-C4E0CC7E7A46}" srcOrd="0" destOrd="0" presId="urn:microsoft.com/office/officeart/2008/layout/VerticalCurvedList"/>
    <dgm:cxn modelId="{4C9009CE-52FD-4800-A49A-A89009F034E1}" type="presParOf" srcId="{650850D3-1E50-4EB0-9834-C4E0CC7E7A46}" destId="{9A44A67F-545B-4BD3-9378-F5D127B5BD17}" srcOrd="0" destOrd="0" presId="urn:microsoft.com/office/officeart/2008/layout/VerticalCurvedList"/>
    <dgm:cxn modelId="{3DFE7027-9C91-4134-BA13-FDD96502FCB2}" type="presParOf" srcId="{9A44A67F-545B-4BD3-9378-F5D127B5BD17}" destId="{A9772605-4A4C-4385-98BB-B693211D19E6}" srcOrd="0" destOrd="0" presId="urn:microsoft.com/office/officeart/2008/layout/VerticalCurvedList"/>
    <dgm:cxn modelId="{EEEA145D-B38B-4D40-BD0B-C03DABF153FD}" type="presParOf" srcId="{9A44A67F-545B-4BD3-9378-F5D127B5BD17}" destId="{1C5D2591-452A-4F28-A93D-024578C0E428}" srcOrd="1" destOrd="0" presId="urn:microsoft.com/office/officeart/2008/layout/VerticalCurvedList"/>
    <dgm:cxn modelId="{ADD313A0-A79F-4B18-8DE9-F9CCF3031D1A}" type="presParOf" srcId="{9A44A67F-545B-4BD3-9378-F5D127B5BD17}" destId="{1B6BA611-4099-4177-B982-F7E91E40E907}" srcOrd="2" destOrd="0" presId="urn:microsoft.com/office/officeart/2008/layout/VerticalCurvedList"/>
    <dgm:cxn modelId="{07128020-F10E-42F3-A677-84324CCACB42}" type="presParOf" srcId="{9A44A67F-545B-4BD3-9378-F5D127B5BD17}" destId="{F7BD2BC5-1900-42C9-B2BC-8E1E86EA9A1D}" srcOrd="3" destOrd="0" presId="urn:microsoft.com/office/officeart/2008/layout/VerticalCurvedList"/>
    <dgm:cxn modelId="{50ECC3A7-2CB6-4902-A569-817E7CCAEC75}" type="presParOf" srcId="{650850D3-1E50-4EB0-9834-C4E0CC7E7A46}" destId="{0E958CFF-9D74-49E0-A337-8B064FC20375}" srcOrd="1" destOrd="0" presId="urn:microsoft.com/office/officeart/2008/layout/VerticalCurvedList"/>
    <dgm:cxn modelId="{D1F66361-9586-46E0-920E-E3C971F80F2E}" type="presParOf" srcId="{650850D3-1E50-4EB0-9834-C4E0CC7E7A46}" destId="{C9364687-7089-4978-84DF-366D36757D53}" srcOrd="2" destOrd="0" presId="urn:microsoft.com/office/officeart/2008/layout/VerticalCurvedList"/>
    <dgm:cxn modelId="{9F9B0258-901A-4E7C-B41F-594D34D64F4C}" type="presParOf" srcId="{C9364687-7089-4978-84DF-366D36757D53}" destId="{F41AAD26-5676-4917-9B3F-FE8F88E19898}" srcOrd="0" destOrd="0" presId="urn:microsoft.com/office/officeart/2008/layout/VerticalCurvedList"/>
    <dgm:cxn modelId="{7602672D-4117-4C9C-85B7-3B93E961FBFC}" type="presParOf" srcId="{650850D3-1E50-4EB0-9834-C4E0CC7E7A46}" destId="{3CD71510-A720-45A4-9231-AF6756B73586}" srcOrd="3" destOrd="0" presId="urn:microsoft.com/office/officeart/2008/layout/VerticalCurvedList"/>
    <dgm:cxn modelId="{86D6D821-35E5-4B07-96E2-F60179A4FDA7}" type="presParOf" srcId="{650850D3-1E50-4EB0-9834-C4E0CC7E7A46}" destId="{4272233E-4E78-4FAD-A5D0-37F7610BB981}" srcOrd="4" destOrd="0" presId="urn:microsoft.com/office/officeart/2008/layout/VerticalCurvedList"/>
    <dgm:cxn modelId="{AB7239A9-512A-4FB7-9B82-73B9B8127F23}" type="presParOf" srcId="{4272233E-4E78-4FAD-A5D0-37F7610BB981}" destId="{EF03C7D2-547B-4A9D-9A1C-4DB4F8D4AB8C}" srcOrd="0" destOrd="0" presId="urn:microsoft.com/office/officeart/2008/layout/VerticalCurvedList"/>
    <dgm:cxn modelId="{EB478FF4-47A9-40DC-B0FD-D85E50833F55}" type="presParOf" srcId="{650850D3-1E50-4EB0-9834-C4E0CC7E7A46}" destId="{B17575EE-FB39-4330-8996-63B9EC4535DB}" srcOrd="5" destOrd="0" presId="urn:microsoft.com/office/officeart/2008/layout/VerticalCurvedList"/>
    <dgm:cxn modelId="{489B8224-D1EA-4BF5-8A98-3A721B58068B}" type="presParOf" srcId="{650850D3-1E50-4EB0-9834-C4E0CC7E7A46}" destId="{C487B5D3-6801-416D-85DE-025D993E9731}" srcOrd="6" destOrd="0" presId="urn:microsoft.com/office/officeart/2008/layout/VerticalCurvedList"/>
    <dgm:cxn modelId="{B57ACEF0-0042-44D7-BD11-C8265F238B94}" type="presParOf" srcId="{C487B5D3-6801-416D-85DE-025D993E9731}" destId="{1BBF456C-C449-4D78-AA35-8A594A0C0B6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CF96767-5F9A-458B-9AF8-0C73967FF8E9}" type="doc">
      <dgm:prSet loTypeId="urn:microsoft.com/office/officeart/2005/8/layout/list1" loCatId="list" qsTypeId="urn:microsoft.com/office/officeart/2005/8/quickstyle/3d2" qsCatId="3D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4E88004A-C276-41DE-A15A-E092832826CF}">
      <dgm:prSet phldrT="[Текст]"/>
      <dgm:spPr/>
      <dgm:t>
        <a:bodyPr vert="horz"/>
        <a:lstStyle/>
        <a:p>
          <a:r>
            <a:rPr lang="ru-RU" dirty="0" smtClean="0"/>
            <a:t>В 2019 ГОДУ НЕОБХОДИМО</a:t>
          </a:r>
          <a:endParaRPr lang="ru-RU" dirty="0"/>
        </a:p>
      </dgm:t>
    </dgm:pt>
    <dgm:pt modelId="{783FDB56-4EF4-4265-BDCA-3C6C65DE0F08}" type="parTrans" cxnId="{A54A4673-9489-4D28-8AF2-5B9B5109131A}">
      <dgm:prSet/>
      <dgm:spPr/>
      <dgm:t>
        <a:bodyPr/>
        <a:lstStyle/>
        <a:p>
          <a:endParaRPr lang="ru-RU" dirty="0"/>
        </a:p>
      </dgm:t>
    </dgm:pt>
    <dgm:pt modelId="{F6D1F2A7-1AA4-471A-BE24-7395389A7B64}" type="sibTrans" cxnId="{A54A4673-9489-4D28-8AF2-5B9B5109131A}">
      <dgm:prSet/>
      <dgm:spPr/>
      <dgm:t>
        <a:bodyPr/>
        <a:lstStyle/>
        <a:p>
          <a:endParaRPr lang="ru-RU" dirty="0"/>
        </a:p>
      </dgm:t>
    </dgm:pt>
    <dgm:pt modelId="{29B2C32E-71C0-4040-9CEB-3CD9847CB69C}">
      <dgm:prSet phldrT="[Текст]" custT="1"/>
      <dgm:spPr/>
      <dgm:t>
        <a:bodyPr/>
        <a:lstStyle/>
        <a:p>
          <a:pPr eaLnBrk="1" latinLnBrk="0"/>
          <a:r>
            <a:rPr lang="ru-RU" sz="2000" dirty="0" smtClean="0"/>
            <a:t>ПРОДОЛЖИТЬ РАБОТУ ПО ПОИСКУ МЕХАНИЗМОВ ЗАЩИТЫ ЖИЛИЩНЫХ ПРАВ ОТДЕЛЬНЫХ ГРУПП ГРАЖДАН</a:t>
          </a:r>
          <a:endParaRPr lang="ru-RU" sz="2000" dirty="0"/>
        </a:p>
      </dgm:t>
    </dgm:pt>
    <dgm:pt modelId="{CF9FF0B5-1D40-47CF-BB5A-49CE9BD66966}" type="parTrans" cxnId="{0C335C56-3898-41FE-92BD-702296C42047}">
      <dgm:prSet/>
      <dgm:spPr/>
      <dgm:t>
        <a:bodyPr/>
        <a:lstStyle/>
        <a:p>
          <a:endParaRPr lang="ru-RU" dirty="0"/>
        </a:p>
      </dgm:t>
    </dgm:pt>
    <dgm:pt modelId="{50FA2A02-AA75-499F-A5BA-24FBEA3EF70F}" type="sibTrans" cxnId="{0C335C56-3898-41FE-92BD-702296C42047}">
      <dgm:prSet/>
      <dgm:spPr/>
      <dgm:t>
        <a:bodyPr/>
        <a:lstStyle/>
        <a:p>
          <a:endParaRPr lang="ru-RU" dirty="0"/>
        </a:p>
      </dgm:t>
    </dgm:pt>
    <dgm:pt modelId="{0D4A9CE2-F3A1-447D-AA27-CFBCD4B8D413}" type="pres">
      <dgm:prSet presAssocID="{ACF96767-5F9A-458B-9AF8-0C73967FF8E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A74EEC-0A86-4DE8-BE62-D9F67CDD310D}" type="pres">
      <dgm:prSet presAssocID="{4E88004A-C276-41DE-A15A-E092832826CF}" presName="parentLin" presStyleCnt="0"/>
      <dgm:spPr/>
    </dgm:pt>
    <dgm:pt modelId="{25497247-CBAE-4E5A-A91B-92F3A0FADFD4}" type="pres">
      <dgm:prSet presAssocID="{4E88004A-C276-41DE-A15A-E092832826CF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C8DE8D6-A3B1-434B-8751-DFCE311D68EE}" type="pres">
      <dgm:prSet presAssocID="{4E88004A-C276-41DE-A15A-E092832826C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BC42B1-F8A4-4310-8CF9-8099CC01E185}" type="pres">
      <dgm:prSet presAssocID="{4E88004A-C276-41DE-A15A-E092832826CF}" presName="negativeSpace" presStyleCnt="0"/>
      <dgm:spPr/>
    </dgm:pt>
    <dgm:pt modelId="{94870855-E493-49AE-B35F-BD85B5B9503E}" type="pres">
      <dgm:prSet presAssocID="{4E88004A-C276-41DE-A15A-E092832826CF}" presName="childText" presStyleLbl="conFgAcc1" presStyleIdx="0" presStyleCnt="1" custLinFactNeighborX="75" custLinFactNeighborY="-140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6550F5-6498-4E52-B078-D6BE39BD70D6}" type="presOf" srcId="{29B2C32E-71C0-4040-9CEB-3CD9847CB69C}" destId="{94870855-E493-49AE-B35F-BD85B5B9503E}" srcOrd="0" destOrd="0" presId="urn:microsoft.com/office/officeart/2005/8/layout/list1"/>
    <dgm:cxn modelId="{A88453E3-A970-45FE-A3F1-52928940DE33}" type="presOf" srcId="{4E88004A-C276-41DE-A15A-E092832826CF}" destId="{BC8DE8D6-A3B1-434B-8751-DFCE311D68EE}" srcOrd="1" destOrd="0" presId="urn:microsoft.com/office/officeart/2005/8/layout/list1"/>
    <dgm:cxn modelId="{354407FD-DD6E-4475-B096-6F5612083245}" type="presOf" srcId="{ACF96767-5F9A-458B-9AF8-0C73967FF8E9}" destId="{0D4A9CE2-F3A1-447D-AA27-CFBCD4B8D413}" srcOrd="0" destOrd="0" presId="urn:microsoft.com/office/officeart/2005/8/layout/list1"/>
    <dgm:cxn modelId="{A54A4673-9489-4D28-8AF2-5B9B5109131A}" srcId="{ACF96767-5F9A-458B-9AF8-0C73967FF8E9}" destId="{4E88004A-C276-41DE-A15A-E092832826CF}" srcOrd="0" destOrd="0" parTransId="{783FDB56-4EF4-4265-BDCA-3C6C65DE0F08}" sibTransId="{F6D1F2A7-1AA4-471A-BE24-7395389A7B64}"/>
    <dgm:cxn modelId="{0C335C56-3898-41FE-92BD-702296C42047}" srcId="{4E88004A-C276-41DE-A15A-E092832826CF}" destId="{29B2C32E-71C0-4040-9CEB-3CD9847CB69C}" srcOrd="0" destOrd="0" parTransId="{CF9FF0B5-1D40-47CF-BB5A-49CE9BD66966}" sibTransId="{50FA2A02-AA75-499F-A5BA-24FBEA3EF70F}"/>
    <dgm:cxn modelId="{F115404E-2C9F-4996-B84C-527E2CE9EEDD}" type="presOf" srcId="{4E88004A-C276-41DE-A15A-E092832826CF}" destId="{25497247-CBAE-4E5A-A91B-92F3A0FADFD4}" srcOrd="0" destOrd="0" presId="urn:microsoft.com/office/officeart/2005/8/layout/list1"/>
    <dgm:cxn modelId="{F424BDE4-A5A0-4C28-803E-C30EC017826E}" type="presParOf" srcId="{0D4A9CE2-F3A1-447D-AA27-CFBCD4B8D413}" destId="{B6A74EEC-0A86-4DE8-BE62-D9F67CDD310D}" srcOrd="0" destOrd="0" presId="urn:microsoft.com/office/officeart/2005/8/layout/list1"/>
    <dgm:cxn modelId="{D306F4A6-DE11-4131-B019-E3E871B746B7}" type="presParOf" srcId="{B6A74EEC-0A86-4DE8-BE62-D9F67CDD310D}" destId="{25497247-CBAE-4E5A-A91B-92F3A0FADFD4}" srcOrd="0" destOrd="0" presId="urn:microsoft.com/office/officeart/2005/8/layout/list1"/>
    <dgm:cxn modelId="{262ED9F3-E1BB-445F-BA10-B83494D580E9}" type="presParOf" srcId="{B6A74EEC-0A86-4DE8-BE62-D9F67CDD310D}" destId="{BC8DE8D6-A3B1-434B-8751-DFCE311D68EE}" srcOrd="1" destOrd="0" presId="urn:microsoft.com/office/officeart/2005/8/layout/list1"/>
    <dgm:cxn modelId="{F4AD6B89-2439-4756-BDB3-B819D5E2793B}" type="presParOf" srcId="{0D4A9CE2-F3A1-447D-AA27-CFBCD4B8D413}" destId="{30BC42B1-F8A4-4310-8CF9-8099CC01E185}" srcOrd="1" destOrd="0" presId="urn:microsoft.com/office/officeart/2005/8/layout/list1"/>
    <dgm:cxn modelId="{C4C2BE8E-AF76-4348-A4C9-6E4D1A4E767F}" type="presParOf" srcId="{0D4A9CE2-F3A1-447D-AA27-CFBCD4B8D413}" destId="{94870855-E493-49AE-B35F-BD85B5B9503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F35448-45B9-43E6-9CB4-4C9BB4760BF4}" type="doc">
      <dgm:prSet loTypeId="urn:microsoft.com/office/officeart/2005/8/layout/lProcess2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80183C9E-D1FE-40E4-B2CB-318149B9F6C1}">
      <dgm:prSet phldrT="[Текст]" custT="1"/>
      <dgm:spPr/>
      <dgm:t>
        <a:bodyPr/>
        <a:lstStyle/>
        <a:p>
          <a:r>
            <a:rPr lang="ru-RU" sz="2000" b="1" i="0" dirty="0" smtClean="0"/>
            <a:t>8115 обращений</a:t>
          </a:r>
          <a:endParaRPr lang="ru-RU" sz="2000" b="1" i="0" dirty="0"/>
        </a:p>
      </dgm:t>
    </dgm:pt>
    <dgm:pt modelId="{5F11964E-DD78-4B9C-A2C1-D6CECCD98673}" type="parTrans" cxnId="{F0821A7F-C28C-4C5C-A0A0-09B92F2DCE92}">
      <dgm:prSet/>
      <dgm:spPr/>
      <dgm:t>
        <a:bodyPr/>
        <a:lstStyle/>
        <a:p>
          <a:endParaRPr lang="ru-RU"/>
        </a:p>
      </dgm:t>
    </dgm:pt>
    <dgm:pt modelId="{C9372A8F-AA26-441A-8536-C797187A68AF}" type="sibTrans" cxnId="{F0821A7F-C28C-4C5C-A0A0-09B92F2DCE92}">
      <dgm:prSet/>
      <dgm:spPr/>
      <dgm:t>
        <a:bodyPr/>
        <a:lstStyle/>
        <a:p>
          <a:endParaRPr lang="ru-RU"/>
        </a:p>
      </dgm:t>
    </dgm:pt>
    <dgm:pt modelId="{906321E6-DC5F-4748-BA14-8D9A39032633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3239 жалоб</a:t>
          </a:r>
          <a:endParaRPr lang="ru-RU" dirty="0"/>
        </a:p>
      </dgm:t>
    </dgm:pt>
    <dgm:pt modelId="{13FB88A3-6A9B-411E-855D-1E006B07CC25}" type="parTrans" cxnId="{17719200-FB60-44D0-9BBE-F5193A75DDD8}">
      <dgm:prSet/>
      <dgm:spPr/>
      <dgm:t>
        <a:bodyPr/>
        <a:lstStyle/>
        <a:p>
          <a:endParaRPr lang="ru-RU"/>
        </a:p>
      </dgm:t>
    </dgm:pt>
    <dgm:pt modelId="{8D856A60-1440-4786-B4FA-C06937355407}" type="sibTrans" cxnId="{17719200-FB60-44D0-9BBE-F5193A75DDD8}">
      <dgm:prSet/>
      <dgm:spPr/>
      <dgm:t>
        <a:bodyPr/>
        <a:lstStyle/>
        <a:p>
          <a:endParaRPr lang="ru-RU"/>
        </a:p>
      </dgm:t>
    </dgm:pt>
    <dgm:pt modelId="{E1961BF5-24F1-4AFC-8806-787D3F09E279}">
      <dgm:prSet phldrT="[Текст]"/>
      <dgm:spPr/>
      <dgm:t>
        <a:bodyPr/>
        <a:lstStyle/>
        <a:p>
          <a:r>
            <a:rPr lang="ru-RU" dirty="0" smtClean="0"/>
            <a:t>4876 ходатайств</a:t>
          </a:r>
          <a:endParaRPr lang="ru-RU" dirty="0"/>
        </a:p>
      </dgm:t>
    </dgm:pt>
    <dgm:pt modelId="{DDB0E933-BC9C-46D2-BAED-8B5E0C19A09D}" type="parTrans" cxnId="{A579E7A9-9326-4BB2-BC63-69EF11B98212}">
      <dgm:prSet/>
      <dgm:spPr/>
      <dgm:t>
        <a:bodyPr/>
        <a:lstStyle/>
        <a:p>
          <a:endParaRPr lang="ru-RU"/>
        </a:p>
      </dgm:t>
    </dgm:pt>
    <dgm:pt modelId="{00770888-DAE5-45AA-B945-7C3C522F39AC}" type="sibTrans" cxnId="{A579E7A9-9326-4BB2-BC63-69EF11B98212}">
      <dgm:prSet/>
      <dgm:spPr/>
      <dgm:t>
        <a:bodyPr/>
        <a:lstStyle/>
        <a:p>
          <a:endParaRPr lang="ru-RU"/>
        </a:p>
      </dgm:t>
    </dgm:pt>
    <dgm:pt modelId="{EE2C48D2-8B73-4CA4-99D0-BC7FD29B831E}">
      <dgm:prSet phldrT="[Текст]"/>
      <dgm:spPr/>
      <dgm:t>
        <a:bodyPr/>
        <a:lstStyle/>
        <a:p>
          <a:pPr>
            <a:lnSpc>
              <a:spcPts val="1600"/>
            </a:lnSpc>
            <a:spcAft>
              <a:spcPts val="0"/>
            </a:spcAft>
          </a:pPr>
          <a:r>
            <a:rPr lang="ru-RU" b="1" dirty="0" smtClean="0"/>
            <a:t>198 коллективных обращений  </a:t>
          </a:r>
        </a:p>
        <a:p>
          <a:pPr>
            <a:lnSpc>
              <a:spcPts val="1600"/>
            </a:lnSpc>
            <a:spcAft>
              <a:spcPts val="0"/>
            </a:spcAft>
          </a:pPr>
          <a:r>
            <a:rPr lang="ru-RU" b="1" dirty="0" smtClean="0"/>
            <a:t>(2736 человек)</a:t>
          </a:r>
          <a:endParaRPr lang="ru-RU" b="1" dirty="0"/>
        </a:p>
      </dgm:t>
    </dgm:pt>
    <dgm:pt modelId="{65B896F0-643B-46F5-AD2B-2991406A6749}" type="parTrans" cxnId="{B9CDB46D-07C2-484D-9B57-32E8D6FB18E6}">
      <dgm:prSet/>
      <dgm:spPr/>
      <dgm:t>
        <a:bodyPr/>
        <a:lstStyle/>
        <a:p>
          <a:endParaRPr lang="ru-RU"/>
        </a:p>
      </dgm:t>
    </dgm:pt>
    <dgm:pt modelId="{BFF0A0D7-1C11-45B9-B355-0E3A8DE02A2D}" type="sibTrans" cxnId="{B9CDB46D-07C2-484D-9B57-32E8D6FB18E6}">
      <dgm:prSet/>
      <dgm:spPr/>
      <dgm:t>
        <a:bodyPr/>
        <a:lstStyle/>
        <a:p>
          <a:endParaRPr lang="ru-RU"/>
        </a:p>
      </dgm:t>
    </dgm:pt>
    <dgm:pt modelId="{359FA979-CB2B-47B0-BC15-3C18E9F686A4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104 жалобы</a:t>
          </a:r>
          <a:endParaRPr lang="ru-RU" dirty="0"/>
        </a:p>
      </dgm:t>
    </dgm:pt>
    <dgm:pt modelId="{00C9B950-3F3F-48E3-BC2A-EE5A403ABDF2}" type="parTrans" cxnId="{6B363AC2-0982-4454-B835-366F0CA8C35E}">
      <dgm:prSet/>
      <dgm:spPr/>
      <dgm:t>
        <a:bodyPr/>
        <a:lstStyle/>
        <a:p>
          <a:endParaRPr lang="ru-RU"/>
        </a:p>
      </dgm:t>
    </dgm:pt>
    <dgm:pt modelId="{C046842B-B5FD-4027-A0C4-259D20922B2C}" type="sibTrans" cxnId="{6B363AC2-0982-4454-B835-366F0CA8C35E}">
      <dgm:prSet/>
      <dgm:spPr/>
      <dgm:t>
        <a:bodyPr/>
        <a:lstStyle/>
        <a:p>
          <a:endParaRPr lang="ru-RU"/>
        </a:p>
      </dgm:t>
    </dgm:pt>
    <dgm:pt modelId="{5C5748FF-AE47-4037-92D6-CEAE3E9CDDB5}">
      <dgm:prSet phldrT="[Текст]"/>
      <dgm:spPr/>
      <dgm:t>
        <a:bodyPr/>
        <a:lstStyle/>
        <a:p>
          <a:r>
            <a:rPr lang="ru-RU" dirty="0" smtClean="0"/>
            <a:t>94 ходатайства</a:t>
          </a:r>
          <a:endParaRPr lang="ru-RU" dirty="0"/>
        </a:p>
      </dgm:t>
    </dgm:pt>
    <dgm:pt modelId="{B59FE723-2AC5-4BEB-AAAA-B13170AC8D5A}" type="parTrans" cxnId="{7802F2FA-6C28-492A-86EA-C1E1C2ED87C7}">
      <dgm:prSet/>
      <dgm:spPr/>
      <dgm:t>
        <a:bodyPr/>
        <a:lstStyle/>
        <a:p>
          <a:endParaRPr lang="ru-RU"/>
        </a:p>
      </dgm:t>
    </dgm:pt>
    <dgm:pt modelId="{503F9A41-EC68-4CC5-B293-14187E725FCD}" type="sibTrans" cxnId="{7802F2FA-6C28-492A-86EA-C1E1C2ED87C7}">
      <dgm:prSet/>
      <dgm:spPr/>
      <dgm:t>
        <a:bodyPr/>
        <a:lstStyle/>
        <a:p>
          <a:endParaRPr lang="ru-RU"/>
        </a:p>
      </dgm:t>
    </dgm:pt>
    <dgm:pt modelId="{D85ECA2A-9C94-4D02-A72E-187E6684BE92}" type="pres">
      <dgm:prSet presAssocID="{26F35448-45B9-43E6-9CB4-4C9BB4760BF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7D12B0-D02B-40F4-825E-0EF732EB8E9B}" type="pres">
      <dgm:prSet presAssocID="{80183C9E-D1FE-40E4-B2CB-318149B9F6C1}" presName="compNode" presStyleCnt="0"/>
      <dgm:spPr/>
    </dgm:pt>
    <dgm:pt modelId="{B55DD41C-DF9D-4935-96DD-FD0FD682BF13}" type="pres">
      <dgm:prSet presAssocID="{80183C9E-D1FE-40E4-B2CB-318149B9F6C1}" presName="aNode" presStyleLbl="bgShp" presStyleIdx="0" presStyleCnt="2"/>
      <dgm:spPr/>
      <dgm:t>
        <a:bodyPr/>
        <a:lstStyle/>
        <a:p>
          <a:endParaRPr lang="ru-RU"/>
        </a:p>
      </dgm:t>
    </dgm:pt>
    <dgm:pt modelId="{9FE6394F-224A-4A66-96F9-3EB5692042B9}" type="pres">
      <dgm:prSet presAssocID="{80183C9E-D1FE-40E4-B2CB-318149B9F6C1}" presName="textNode" presStyleLbl="bgShp" presStyleIdx="0" presStyleCnt="2"/>
      <dgm:spPr/>
      <dgm:t>
        <a:bodyPr/>
        <a:lstStyle/>
        <a:p>
          <a:endParaRPr lang="ru-RU"/>
        </a:p>
      </dgm:t>
    </dgm:pt>
    <dgm:pt modelId="{3A9E0EF9-3969-4F6C-BD2A-4A28D8E11395}" type="pres">
      <dgm:prSet presAssocID="{80183C9E-D1FE-40E4-B2CB-318149B9F6C1}" presName="compChildNode" presStyleCnt="0"/>
      <dgm:spPr/>
    </dgm:pt>
    <dgm:pt modelId="{1E92F15F-1C04-429C-9619-9011D9E247A6}" type="pres">
      <dgm:prSet presAssocID="{80183C9E-D1FE-40E4-B2CB-318149B9F6C1}" presName="theInnerList" presStyleCnt="0"/>
      <dgm:spPr/>
    </dgm:pt>
    <dgm:pt modelId="{C31BFE11-9EFA-4119-8C79-83E7D7FCD4AA}" type="pres">
      <dgm:prSet presAssocID="{906321E6-DC5F-4748-BA14-8D9A39032633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D743D6-A96E-451D-9B6B-BEF6FEB2B66F}" type="pres">
      <dgm:prSet presAssocID="{906321E6-DC5F-4748-BA14-8D9A39032633}" presName="aSpace2" presStyleCnt="0"/>
      <dgm:spPr/>
    </dgm:pt>
    <dgm:pt modelId="{B2ED75A2-1D2F-4B2A-809C-D47A69449073}" type="pres">
      <dgm:prSet presAssocID="{E1961BF5-24F1-4AFC-8806-787D3F09E279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EE8983-4C92-470F-8705-0000A42ECC44}" type="pres">
      <dgm:prSet presAssocID="{80183C9E-D1FE-40E4-B2CB-318149B9F6C1}" presName="aSpace" presStyleCnt="0"/>
      <dgm:spPr/>
    </dgm:pt>
    <dgm:pt modelId="{61AA49C4-06EB-47B5-A405-B27AB2D294D3}" type="pres">
      <dgm:prSet presAssocID="{EE2C48D2-8B73-4CA4-99D0-BC7FD29B831E}" presName="compNode" presStyleCnt="0"/>
      <dgm:spPr/>
    </dgm:pt>
    <dgm:pt modelId="{ADEEE63B-1D28-47C6-983B-982E96158006}" type="pres">
      <dgm:prSet presAssocID="{EE2C48D2-8B73-4CA4-99D0-BC7FD29B831E}" presName="aNode" presStyleLbl="bgShp" presStyleIdx="1" presStyleCnt="2"/>
      <dgm:spPr/>
      <dgm:t>
        <a:bodyPr/>
        <a:lstStyle/>
        <a:p>
          <a:endParaRPr lang="ru-RU"/>
        </a:p>
      </dgm:t>
    </dgm:pt>
    <dgm:pt modelId="{5375FE07-3836-44E4-8AD0-12747B8D94AB}" type="pres">
      <dgm:prSet presAssocID="{EE2C48D2-8B73-4CA4-99D0-BC7FD29B831E}" presName="textNode" presStyleLbl="bgShp" presStyleIdx="1" presStyleCnt="2"/>
      <dgm:spPr/>
      <dgm:t>
        <a:bodyPr/>
        <a:lstStyle/>
        <a:p>
          <a:endParaRPr lang="ru-RU"/>
        </a:p>
      </dgm:t>
    </dgm:pt>
    <dgm:pt modelId="{1246DA4C-B2CC-409E-B75A-CFEC4CA8A22B}" type="pres">
      <dgm:prSet presAssocID="{EE2C48D2-8B73-4CA4-99D0-BC7FD29B831E}" presName="compChildNode" presStyleCnt="0"/>
      <dgm:spPr/>
    </dgm:pt>
    <dgm:pt modelId="{ABBA800F-145C-440D-BE2C-EA1EBE544552}" type="pres">
      <dgm:prSet presAssocID="{EE2C48D2-8B73-4CA4-99D0-BC7FD29B831E}" presName="theInnerList" presStyleCnt="0"/>
      <dgm:spPr/>
    </dgm:pt>
    <dgm:pt modelId="{05B9D77C-9CE1-427B-8F00-0AF83E5C0EB3}" type="pres">
      <dgm:prSet presAssocID="{359FA979-CB2B-47B0-BC15-3C18E9F686A4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96E6BB-993C-4A9A-AA99-2A4E0ADA71D5}" type="pres">
      <dgm:prSet presAssocID="{359FA979-CB2B-47B0-BC15-3C18E9F686A4}" presName="aSpace2" presStyleCnt="0"/>
      <dgm:spPr/>
    </dgm:pt>
    <dgm:pt modelId="{86091F33-1337-44FA-8AE5-2FDCE7BEEF2D}" type="pres">
      <dgm:prSet presAssocID="{5C5748FF-AE47-4037-92D6-CEAE3E9CDDB5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EC0AFC-0874-4B2E-A73B-7A5CECE13A01}" type="presOf" srcId="{80183C9E-D1FE-40E4-B2CB-318149B9F6C1}" destId="{B55DD41C-DF9D-4935-96DD-FD0FD682BF13}" srcOrd="0" destOrd="0" presId="urn:microsoft.com/office/officeart/2005/8/layout/lProcess2"/>
    <dgm:cxn modelId="{F0821A7F-C28C-4C5C-A0A0-09B92F2DCE92}" srcId="{26F35448-45B9-43E6-9CB4-4C9BB4760BF4}" destId="{80183C9E-D1FE-40E4-B2CB-318149B9F6C1}" srcOrd="0" destOrd="0" parTransId="{5F11964E-DD78-4B9C-A2C1-D6CECCD98673}" sibTransId="{C9372A8F-AA26-441A-8536-C797187A68AF}"/>
    <dgm:cxn modelId="{17719200-FB60-44D0-9BBE-F5193A75DDD8}" srcId="{80183C9E-D1FE-40E4-B2CB-318149B9F6C1}" destId="{906321E6-DC5F-4748-BA14-8D9A39032633}" srcOrd="0" destOrd="0" parTransId="{13FB88A3-6A9B-411E-855D-1E006B07CC25}" sibTransId="{8D856A60-1440-4786-B4FA-C06937355407}"/>
    <dgm:cxn modelId="{99E36253-6418-4266-9B5E-FFA555D7CA91}" type="presOf" srcId="{EE2C48D2-8B73-4CA4-99D0-BC7FD29B831E}" destId="{ADEEE63B-1D28-47C6-983B-982E96158006}" srcOrd="0" destOrd="0" presId="urn:microsoft.com/office/officeart/2005/8/layout/lProcess2"/>
    <dgm:cxn modelId="{6B363AC2-0982-4454-B835-366F0CA8C35E}" srcId="{EE2C48D2-8B73-4CA4-99D0-BC7FD29B831E}" destId="{359FA979-CB2B-47B0-BC15-3C18E9F686A4}" srcOrd="0" destOrd="0" parTransId="{00C9B950-3F3F-48E3-BC2A-EE5A403ABDF2}" sibTransId="{C046842B-B5FD-4027-A0C4-259D20922B2C}"/>
    <dgm:cxn modelId="{0889AF3D-B691-4974-9CE6-3563B6E78468}" type="presOf" srcId="{EE2C48D2-8B73-4CA4-99D0-BC7FD29B831E}" destId="{5375FE07-3836-44E4-8AD0-12747B8D94AB}" srcOrd="1" destOrd="0" presId="urn:microsoft.com/office/officeart/2005/8/layout/lProcess2"/>
    <dgm:cxn modelId="{E2B44BA1-C443-484C-AAAD-D46143DCCD74}" type="presOf" srcId="{80183C9E-D1FE-40E4-B2CB-318149B9F6C1}" destId="{9FE6394F-224A-4A66-96F9-3EB5692042B9}" srcOrd="1" destOrd="0" presId="urn:microsoft.com/office/officeart/2005/8/layout/lProcess2"/>
    <dgm:cxn modelId="{B8568021-F5F1-4562-B5E5-AD62C1977B68}" type="presOf" srcId="{906321E6-DC5F-4748-BA14-8D9A39032633}" destId="{C31BFE11-9EFA-4119-8C79-83E7D7FCD4AA}" srcOrd="0" destOrd="0" presId="urn:microsoft.com/office/officeart/2005/8/layout/lProcess2"/>
    <dgm:cxn modelId="{7E7BB014-C91A-4F8B-A022-B57112B2A6B5}" type="presOf" srcId="{359FA979-CB2B-47B0-BC15-3C18E9F686A4}" destId="{05B9D77C-9CE1-427B-8F00-0AF83E5C0EB3}" srcOrd="0" destOrd="0" presId="urn:microsoft.com/office/officeart/2005/8/layout/lProcess2"/>
    <dgm:cxn modelId="{B9CDB46D-07C2-484D-9B57-32E8D6FB18E6}" srcId="{26F35448-45B9-43E6-9CB4-4C9BB4760BF4}" destId="{EE2C48D2-8B73-4CA4-99D0-BC7FD29B831E}" srcOrd="1" destOrd="0" parTransId="{65B896F0-643B-46F5-AD2B-2991406A6749}" sibTransId="{BFF0A0D7-1C11-45B9-B355-0E3A8DE02A2D}"/>
    <dgm:cxn modelId="{7802F2FA-6C28-492A-86EA-C1E1C2ED87C7}" srcId="{EE2C48D2-8B73-4CA4-99D0-BC7FD29B831E}" destId="{5C5748FF-AE47-4037-92D6-CEAE3E9CDDB5}" srcOrd="1" destOrd="0" parTransId="{B59FE723-2AC5-4BEB-AAAA-B13170AC8D5A}" sibTransId="{503F9A41-EC68-4CC5-B293-14187E725FCD}"/>
    <dgm:cxn modelId="{C2FAC255-50CC-4830-9964-ACDD0DA0EAD8}" type="presOf" srcId="{26F35448-45B9-43E6-9CB4-4C9BB4760BF4}" destId="{D85ECA2A-9C94-4D02-A72E-187E6684BE92}" srcOrd="0" destOrd="0" presId="urn:microsoft.com/office/officeart/2005/8/layout/lProcess2"/>
    <dgm:cxn modelId="{3F021F78-B770-4BF4-A1B7-B0E9B216E079}" type="presOf" srcId="{E1961BF5-24F1-4AFC-8806-787D3F09E279}" destId="{B2ED75A2-1D2F-4B2A-809C-D47A69449073}" srcOrd="0" destOrd="0" presId="urn:microsoft.com/office/officeart/2005/8/layout/lProcess2"/>
    <dgm:cxn modelId="{A579E7A9-9326-4BB2-BC63-69EF11B98212}" srcId="{80183C9E-D1FE-40E4-B2CB-318149B9F6C1}" destId="{E1961BF5-24F1-4AFC-8806-787D3F09E279}" srcOrd="1" destOrd="0" parTransId="{DDB0E933-BC9C-46D2-BAED-8B5E0C19A09D}" sibTransId="{00770888-DAE5-45AA-B945-7C3C522F39AC}"/>
    <dgm:cxn modelId="{EF028CE9-FE3D-4FB2-970F-1E9F22E99E3C}" type="presOf" srcId="{5C5748FF-AE47-4037-92D6-CEAE3E9CDDB5}" destId="{86091F33-1337-44FA-8AE5-2FDCE7BEEF2D}" srcOrd="0" destOrd="0" presId="urn:microsoft.com/office/officeart/2005/8/layout/lProcess2"/>
    <dgm:cxn modelId="{CDDB70FA-4241-438E-95E4-F53D40DC90B9}" type="presParOf" srcId="{D85ECA2A-9C94-4D02-A72E-187E6684BE92}" destId="{097D12B0-D02B-40F4-825E-0EF732EB8E9B}" srcOrd="0" destOrd="0" presId="urn:microsoft.com/office/officeart/2005/8/layout/lProcess2"/>
    <dgm:cxn modelId="{663B380C-BCC2-4CF2-B8BC-90EBA9460651}" type="presParOf" srcId="{097D12B0-D02B-40F4-825E-0EF732EB8E9B}" destId="{B55DD41C-DF9D-4935-96DD-FD0FD682BF13}" srcOrd="0" destOrd="0" presId="urn:microsoft.com/office/officeart/2005/8/layout/lProcess2"/>
    <dgm:cxn modelId="{1B5D3345-CD69-499D-958F-152E6091134E}" type="presParOf" srcId="{097D12B0-D02B-40F4-825E-0EF732EB8E9B}" destId="{9FE6394F-224A-4A66-96F9-3EB5692042B9}" srcOrd="1" destOrd="0" presId="urn:microsoft.com/office/officeart/2005/8/layout/lProcess2"/>
    <dgm:cxn modelId="{48D782C8-1425-446E-9E82-AC49CF4D471C}" type="presParOf" srcId="{097D12B0-D02B-40F4-825E-0EF732EB8E9B}" destId="{3A9E0EF9-3969-4F6C-BD2A-4A28D8E11395}" srcOrd="2" destOrd="0" presId="urn:microsoft.com/office/officeart/2005/8/layout/lProcess2"/>
    <dgm:cxn modelId="{A2284518-AC30-4087-90BE-902BE8EF847D}" type="presParOf" srcId="{3A9E0EF9-3969-4F6C-BD2A-4A28D8E11395}" destId="{1E92F15F-1C04-429C-9619-9011D9E247A6}" srcOrd="0" destOrd="0" presId="urn:microsoft.com/office/officeart/2005/8/layout/lProcess2"/>
    <dgm:cxn modelId="{E03433BB-C5CD-4CCA-8693-0E0F5630CF8B}" type="presParOf" srcId="{1E92F15F-1C04-429C-9619-9011D9E247A6}" destId="{C31BFE11-9EFA-4119-8C79-83E7D7FCD4AA}" srcOrd="0" destOrd="0" presId="urn:microsoft.com/office/officeart/2005/8/layout/lProcess2"/>
    <dgm:cxn modelId="{176BFE8A-123C-4CE9-9334-306FF1E22713}" type="presParOf" srcId="{1E92F15F-1C04-429C-9619-9011D9E247A6}" destId="{7BD743D6-A96E-451D-9B6B-BEF6FEB2B66F}" srcOrd="1" destOrd="0" presId="urn:microsoft.com/office/officeart/2005/8/layout/lProcess2"/>
    <dgm:cxn modelId="{39AEBDFD-C58A-470B-A6E5-1DC0D707F5C1}" type="presParOf" srcId="{1E92F15F-1C04-429C-9619-9011D9E247A6}" destId="{B2ED75A2-1D2F-4B2A-809C-D47A69449073}" srcOrd="2" destOrd="0" presId="urn:microsoft.com/office/officeart/2005/8/layout/lProcess2"/>
    <dgm:cxn modelId="{A4744FFF-4AE7-4339-9D4C-82BF769A97CD}" type="presParOf" srcId="{D85ECA2A-9C94-4D02-A72E-187E6684BE92}" destId="{B8EE8983-4C92-470F-8705-0000A42ECC44}" srcOrd="1" destOrd="0" presId="urn:microsoft.com/office/officeart/2005/8/layout/lProcess2"/>
    <dgm:cxn modelId="{5B10C1C3-F38E-47FF-9F85-99C6460029DA}" type="presParOf" srcId="{D85ECA2A-9C94-4D02-A72E-187E6684BE92}" destId="{61AA49C4-06EB-47B5-A405-B27AB2D294D3}" srcOrd="2" destOrd="0" presId="urn:microsoft.com/office/officeart/2005/8/layout/lProcess2"/>
    <dgm:cxn modelId="{B09015FA-4634-4D7C-BF13-B9479B08AF0F}" type="presParOf" srcId="{61AA49C4-06EB-47B5-A405-B27AB2D294D3}" destId="{ADEEE63B-1D28-47C6-983B-982E96158006}" srcOrd="0" destOrd="0" presId="urn:microsoft.com/office/officeart/2005/8/layout/lProcess2"/>
    <dgm:cxn modelId="{C39FBC0F-761F-4A4E-A3C3-D9DBF0AE6B19}" type="presParOf" srcId="{61AA49C4-06EB-47B5-A405-B27AB2D294D3}" destId="{5375FE07-3836-44E4-8AD0-12747B8D94AB}" srcOrd="1" destOrd="0" presId="urn:microsoft.com/office/officeart/2005/8/layout/lProcess2"/>
    <dgm:cxn modelId="{199F2AE3-E288-4CB0-8B8B-1313F38B5311}" type="presParOf" srcId="{61AA49C4-06EB-47B5-A405-B27AB2D294D3}" destId="{1246DA4C-B2CC-409E-B75A-CFEC4CA8A22B}" srcOrd="2" destOrd="0" presId="urn:microsoft.com/office/officeart/2005/8/layout/lProcess2"/>
    <dgm:cxn modelId="{58ACE732-0AFD-48FA-A819-F6AD166CF776}" type="presParOf" srcId="{1246DA4C-B2CC-409E-B75A-CFEC4CA8A22B}" destId="{ABBA800F-145C-440D-BE2C-EA1EBE544552}" srcOrd="0" destOrd="0" presId="urn:microsoft.com/office/officeart/2005/8/layout/lProcess2"/>
    <dgm:cxn modelId="{3B4EB173-3F87-49FE-B11C-6CD2EAE8FD88}" type="presParOf" srcId="{ABBA800F-145C-440D-BE2C-EA1EBE544552}" destId="{05B9D77C-9CE1-427B-8F00-0AF83E5C0EB3}" srcOrd="0" destOrd="0" presId="urn:microsoft.com/office/officeart/2005/8/layout/lProcess2"/>
    <dgm:cxn modelId="{C8495E4D-5439-4474-8255-4B2766FB5EAD}" type="presParOf" srcId="{ABBA800F-145C-440D-BE2C-EA1EBE544552}" destId="{F196E6BB-993C-4A9A-AA99-2A4E0ADA71D5}" srcOrd="1" destOrd="0" presId="urn:microsoft.com/office/officeart/2005/8/layout/lProcess2"/>
    <dgm:cxn modelId="{FC1F73C6-A9B5-48D9-8446-2A7E9212E4D9}" type="presParOf" srcId="{ABBA800F-145C-440D-BE2C-EA1EBE544552}" destId="{86091F33-1337-44FA-8AE5-2FDCE7BEEF2D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110650-67B8-4659-9445-109780C5C70E}" type="doc">
      <dgm:prSet loTypeId="urn:microsoft.com/office/officeart/2005/8/layout/process1" loCatId="process" qsTypeId="urn:microsoft.com/office/officeart/2005/8/quickstyle/3d1" qsCatId="3D" csTypeId="urn:microsoft.com/office/officeart/2005/8/colors/colorful4" csCatId="colorful" phldr="1"/>
      <dgm:spPr/>
    </dgm:pt>
    <dgm:pt modelId="{E3BE3E23-98DC-48AD-8B47-395F6A07DD90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2800" dirty="0" smtClean="0"/>
            <a:t>3239 жалоб</a:t>
          </a:r>
          <a:endParaRPr lang="ru-RU" sz="2800" dirty="0"/>
        </a:p>
      </dgm:t>
    </dgm:pt>
    <dgm:pt modelId="{2558156E-855A-4B3C-AE3E-CF65F966BF7B}" type="parTrans" cxnId="{E010089A-38A0-42CA-A278-DE6DA6CC0F75}">
      <dgm:prSet/>
      <dgm:spPr/>
      <dgm:t>
        <a:bodyPr/>
        <a:lstStyle/>
        <a:p>
          <a:endParaRPr lang="ru-RU"/>
        </a:p>
      </dgm:t>
    </dgm:pt>
    <dgm:pt modelId="{A40A8003-2A8C-439B-B79E-FAEE4DC3D54A}" type="sibTrans" cxnId="{E010089A-38A0-42CA-A278-DE6DA6CC0F75}">
      <dgm:prSet/>
      <dgm:spPr/>
      <dgm:t>
        <a:bodyPr/>
        <a:lstStyle/>
        <a:p>
          <a:endParaRPr lang="ru-RU"/>
        </a:p>
      </dgm:t>
    </dgm:pt>
    <dgm:pt modelId="{767B10B3-44D0-4337-9763-89D981989174}">
      <dgm:prSet phldrT="[Текст]" custT="1"/>
      <dgm:spPr>
        <a:solidFill>
          <a:schemeClr val="accent6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2000" dirty="0" smtClean="0"/>
            <a:t>3628 сведений </a:t>
          </a:r>
        </a:p>
        <a:p>
          <a:pPr>
            <a:spcAft>
              <a:spcPts val="0"/>
            </a:spcAft>
          </a:pPr>
          <a:r>
            <a:rPr lang="ru-RU" sz="2000" dirty="0" smtClean="0"/>
            <a:t>о нарушении прав человека</a:t>
          </a:r>
          <a:endParaRPr lang="ru-RU" sz="2000" dirty="0"/>
        </a:p>
      </dgm:t>
    </dgm:pt>
    <dgm:pt modelId="{319026B3-6FC9-494E-A8A3-3AF20A633DFB}" type="parTrans" cxnId="{DC3E0D28-F863-4BC3-B161-E797050D979A}">
      <dgm:prSet/>
      <dgm:spPr/>
      <dgm:t>
        <a:bodyPr/>
        <a:lstStyle/>
        <a:p>
          <a:endParaRPr lang="ru-RU"/>
        </a:p>
      </dgm:t>
    </dgm:pt>
    <dgm:pt modelId="{00030159-DB21-4CBA-B173-D6283BF2C787}" type="sibTrans" cxnId="{DC3E0D28-F863-4BC3-B161-E797050D979A}">
      <dgm:prSet/>
      <dgm:spPr/>
      <dgm:t>
        <a:bodyPr/>
        <a:lstStyle/>
        <a:p>
          <a:endParaRPr lang="ru-RU"/>
        </a:p>
      </dgm:t>
    </dgm:pt>
    <dgm:pt modelId="{E40D35A4-0F7C-4D58-B652-19FBA5024C42}">
      <dgm:prSet phldrT="[Текст]" custT="1"/>
      <dgm:spPr>
        <a:solidFill>
          <a:schemeClr val="accent6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000" dirty="0" smtClean="0"/>
            <a:t>77</a:t>
          </a:r>
          <a:r>
            <a:rPr lang="ru-RU" sz="2000" dirty="0" smtClean="0"/>
            <a:t>% обоснованных нарушенных прав восстановлено</a:t>
          </a:r>
          <a:endParaRPr lang="ru-RU" sz="2000" dirty="0"/>
        </a:p>
      </dgm:t>
    </dgm:pt>
    <dgm:pt modelId="{EECB6BC6-F5A0-4917-8BC6-24B719B56253}" type="parTrans" cxnId="{DCFA5C1E-D44D-4902-8978-DD1056CD04EB}">
      <dgm:prSet/>
      <dgm:spPr/>
      <dgm:t>
        <a:bodyPr/>
        <a:lstStyle/>
        <a:p>
          <a:endParaRPr lang="ru-RU"/>
        </a:p>
      </dgm:t>
    </dgm:pt>
    <dgm:pt modelId="{5D0CC91B-3CE8-47AB-9F57-DF5880AD6E76}" type="sibTrans" cxnId="{DCFA5C1E-D44D-4902-8978-DD1056CD04EB}">
      <dgm:prSet/>
      <dgm:spPr/>
      <dgm:t>
        <a:bodyPr/>
        <a:lstStyle/>
        <a:p>
          <a:endParaRPr lang="ru-RU"/>
        </a:p>
      </dgm:t>
    </dgm:pt>
    <dgm:pt modelId="{F1C674D5-75CA-4C6E-BA35-663B81D72346}" type="pres">
      <dgm:prSet presAssocID="{0F110650-67B8-4659-9445-109780C5C70E}" presName="Name0" presStyleCnt="0">
        <dgm:presLayoutVars>
          <dgm:dir/>
          <dgm:resizeHandles val="exact"/>
        </dgm:presLayoutVars>
      </dgm:prSet>
      <dgm:spPr/>
    </dgm:pt>
    <dgm:pt modelId="{3F84E48A-FCFC-4BDE-A05F-730F26CB4814}" type="pres">
      <dgm:prSet presAssocID="{E3BE3E23-98DC-48AD-8B47-395F6A07DD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02C133-84E1-4D4A-B4EF-A9A947FC96F4}" type="pres">
      <dgm:prSet presAssocID="{A40A8003-2A8C-439B-B79E-FAEE4DC3D54A}" presName="sibTrans" presStyleLbl="sibTrans2D1" presStyleIdx="0" presStyleCnt="2" custScaleX="145541"/>
      <dgm:spPr/>
      <dgm:t>
        <a:bodyPr/>
        <a:lstStyle/>
        <a:p>
          <a:endParaRPr lang="ru-RU"/>
        </a:p>
      </dgm:t>
    </dgm:pt>
    <dgm:pt modelId="{4C190AE9-B232-4E1E-ADBA-C23C1AD7A43B}" type="pres">
      <dgm:prSet presAssocID="{A40A8003-2A8C-439B-B79E-FAEE4DC3D54A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9DD976D3-F3A0-46A7-A9B5-B40D9F1B19CB}" type="pres">
      <dgm:prSet presAssocID="{767B10B3-44D0-4337-9763-89D98198917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05E74F-CA1C-455D-8223-5AF1C303B50C}" type="pres">
      <dgm:prSet presAssocID="{00030159-DB21-4CBA-B173-D6283BF2C787}" presName="sibTrans" presStyleLbl="sibTrans2D1" presStyleIdx="1" presStyleCnt="2"/>
      <dgm:spPr/>
      <dgm:t>
        <a:bodyPr/>
        <a:lstStyle/>
        <a:p>
          <a:endParaRPr lang="ru-RU"/>
        </a:p>
      </dgm:t>
    </dgm:pt>
    <dgm:pt modelId="{239C69AD-89A9-434E-8F4D-2B2C9881BCFE}" type="pres">
      <dgm:prSet presAssocID="{00030159-DB21-4CBA-B173-D6283BF2C787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4964ACE4-7F90-4211-BF99-DA394E56FEE1}" type="pres">
      <dgm:prSet presAssocID="{E40D35A4-0F7C-4D58-B652-19FBA5024C4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90021D-18F8-4325-9EDD-8B05C2CFEB4A}" type="presOf" srcId="{0F110650-67B8-4659-9445-109780C5C70E}" destId="{F1C674D5-75CA-4C6E-BA35-663B81D72346}" srcOrd="0" destOrd="0" presId="urn:microsoft.com/office/officeart/2005/8/layout/process1"/>
    <dgm:cxn modelId="{47F45AF3-BA58-4DF5-9CAB-083F34214B4C}" type="presOf" srcId="{00030159-DB21-4CBA-B173-D6283BF2C787}" destId="{9B05E74F-CA1C-455D-8223-5AF1C303B50C}" srcOrd="0" destOrd="0" presId="urn:microsoft.com/office/officeart/2005/8/layout/process1"/>
    <dgm:cxn modelId="{DCFA5C1E-D44D-4902-8978-DD1056CD04EB}" srcId="{0F110650-67B8-4659-9445-109780C5C70E}" destId="{E40D35A4-0F7C-4D58-B652-19FBA5024C42}" srcOrd="2" destOrd="0" parTransId="{EECB6BC6-F5A0-4917-8BC6-24B719B56253}" sibTransId="{5D0CC91B-3CE8-47AB-9F57-DF5880AD6E76}"/>
    <dgm:cxn modelId="{DA62CD66-A184-4AFB-9E7D-700E59BD6EFD}" type="presOf" srcId="{E40D35A4-0F7C-4D58-B652-19FBA5024C42}" destId="{4964ACE4-7F90-4211-BF99-DA394E56FEE1}" srcOrd="0" destOrd="0" presId="urn:microsoft.com/office/officeart/2005/8/layout/process1"/>
    <dgm:cxn modelId="{A606C9D0-A06F-4D0B-83F9-391B5D78093D}" type="presOf" srcId="{00030159-DB21-4CBA-B173-D6283BF2C787}" destId="{239C69AD-89A9-434E-8F4D-2B2C9881BCFE}" srcOrd="1" destOrd="0" presId="urn:microsoft.com/office/officeart/2005/8/layout/process1"/>
    <dgm:cxn modelId="{9E78D09F-2673-4BF0-BBD8-A5DDD758DCC9}" type="presOf" srcId="{E3BE3E23-98DC-48AD-8B47-395F6A07DD90}" destId="{3F84E48A-FCFC-4BDE-A05F-730F26CB4814}" srcOrd="0" destOrd="0" presId="urn:microsoft.com/office/officeart/2005/8/layout/process1"/>
    <dgm:cxn modelId="{933BC2F2-4194-4874-9B42-16D98519200C}" type="presOf" srcId="{767B10B3-44D0-4337-9763-89D981989174}" destId="{9DD976D3-F3A0-46A7-A9B5-B40D9F1B19CB}" srcOrd="0" destOrd="0" presId="urn:microsoft.com/office/officeart/2005/8/layout/process1"/>
    <dgm:cxn modelId="{FF989187-FA6F-4406-805E-009B5861AC4C}" type="presOf" srcId="{A40A8003-2A8C-439B-B79E-FAEE4DC3D54A}" destId="{7F02C133-84E1-4D4A-B4EF-A9A947FC96F4}" srcOrd="0" destOrd="0" presId="urn:microsoft.com/office/officeart/2005/8/layout/process1"/>
    <dgm:cxn modelId="{82AF0C8C-7E3C-4B6D-B136-7311449930B7}" type="presOf" srcId="{A40A8003-2A8C-439B-B79E-FAEE4DC3D54A}" destId="{4C190AE9-B232-4E1E-ADBA-C23C1AD7A43B}" srcOrd="1" destOrd="0" presId="urn:microsoft.com/office/officeart/2005/8/layout/process1"/>
    <dgm:cxn modelId="{E010089A-38A0-42CA-A278-DE6DA6CC0F75}" srcId="{0F110650-67B8-4659-9445-109780C5C70E}" destId="{E3BE3E23-98DC-48AD-8B47-395F6A07DD90}" srcOrd="0" destOrd="0" parTransId="{2558156E-855A-4B3C-AE3E-CF65F966BF7B}" sibTransId="{A40A8003-2A8C-439B-B79E-FAEE4DC3D54A}"/>
    <dgm:cxn modelId="{DC3E0D28-F863-4BC3-B161-E797050D979A}" srcId="{0F110650-67B8-4659-9445-109780C5C70E}" destId="{767B10B3-44D0-4337-9763-89D981989174}" srcOrd="1" destOrd="0" parTransId="{319026B3-6FC9-494E-A8A3-3AF20A633DFB}" sibTransId="{00030159-DB21-4CBA-B173-D6283BF2C787}"/>
    <dgm:cxn modelId="{57013474-4FD9-4061-AF47-EF67E3BDAB3F}" type="presParOf" srcId="{F1C674D5-75CA-4C6E-BA35-663B81D72346}" destId="{3F84E48A-FCFC-4BDE-A05F-730F26CB4814}" srcOrd="0" destOrd="0" presId="urn:microsoft.com/office/officeart/2005/8/layout/process1"/>
    <dgm:cxn modelId="{8D9C6786-2F71-47DE-A567-12F6EC6DE22C}" type="presParOf" srcId="{F1C674D5-75CA-4C6E-BA35-663B81D72346}" destId="{7F02C133-84E1-4D4A-B4EF-A9A947FC96F4}" srcOrd="1" destOrd="0" presId="urn:microsoft.com/office/officeart/2005/8/layout/process1"/>
    <dgm:cxn modelId="{E046BE55-C1CA-4BA2-A205-8B0BE7C57CBD}" type="presParOf" srcId="{7F02C133-84E1-4D4A-B4EF-A9A947FC96F4}" destId="{4C190AE9-B232-4E1E-ADBA-C23C1AD7A43B}" srcOrd="0" destOrd="0" presId="urn:microsoft.com/office/officeart/2005/8/layout/process1"/>
    <dgm:cxn modelId="{602FE15F-7D47-4826-B6F8-EE9FF452AA05}" type="presParOf" srcId="{F1C674D5-75CA-4C6E-BA35-663B81D72346}" destId="{9DD976D3-F3A0-46A7-A9B5-B40D9F1B19CB}" srcOrd="2" destOrd="0" presId="urn:microsoft.com/office/officeart/2005/8/layout/process1"/>
    <dgm:cxn modelId="{37AFA2FB-F6DD-4A69-AF84-959C8B540F27}" type="presParOf" srcId="{F1C674D5-75CA-4C6E-BA35-663B81D72346}" destId="{9B05E74F-CA1C-455D-8223-5AF1C303B50C}" srcOrd="3" destOrd="0" presId="urn:microsoft.com/office/officeart/2005/8/layout/process1"/>
    <dgm:cxn modelId="{401BA03E-76D9-4F62-B492-ED6E58A9D5BA}" type="presParOf" srcId="{9B05E74F-CA1C-455D-8223-5AF1C303B50C}" destId="{239C69AD-89A9-434E-8F4D-2B2C9881BCFE}" srcOrd="0" destOrd="0" presId="urn:microsoft.com/office/officeart/2005/8/layout/process1"/>
    <dgm:cxn modelId="{E735237F-4F77-4F79-9C44-D71BA24046C7}" type="presParOf" srcId="{F1C674D5-75CA-4C6E-BA35-663B81D72346}" destId="{4964ACE4-7F90-4211-BF99-DA394E56FEE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F7F569-BB88-414C-872E-F68FCD0B3567}" type="doc">
      <dgm:prSet loTypeId="urn:microsoft.com/office/officeart/2005/8/layout/list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87F4698-2E12-4FDE-9512-B3B7F14FDA84}">
      <dgm:prSet phldrT="[Текст]"/>
      <dgm:spPr/>
      <dgm:t>
        <a:bodyPr/>
        <a:lstStyle/>
        <a:p>
          <a:r>
            <a:rPr lang="ru-RU" dirty="0" smtClean="0"/>
            <a:t>неполучение в установленные сроки ответа на обращение;</a:t>
          </a:r>
          <a:endParaRPr lang="ru-RU" dirty="0"/>
        </a:p>
      </dgm:t>
    </dgm:pt>
    <dgm:pt modelId="{CAE38DC2-CF24-4680-BBB0-0A5A1E9FF874}" type="parTrans" cxnId="{8AD6204E-6457-46B4-B54C-ED72318D7350}">
      <dgm:prSet/>
      <dgm:spPr/>
      <dgm:t>
        <a:bodyPr/>
        <a:lstStyle/>
        <a:p>
          <a:endParaRPr lang="ru-RU"/>
        </a:p>
      </dgm:t>
    </dgm:pt>
    <dgm:pt modelId="{B7D34478-4593-45D9-8ECA-5752D7169D04}" type="sibTrans" cxnId="{8AD6204E-6457-46B4-B54C-ED72318D7350}">
      <dgm:prSet/>
      <dgm:spPr/>
      <dgm:t>
        <a:bodyPr/>
        <a:lstStyle/>
        <a:p>
          <a:endParaRPr lang="ru-RU"/>
        </a:p>
      </dgm:t>
    </dgm:pt>
    <dgm:pt modelId="{D73BF8AA-93ED-41A4-A205-C7B41E32FA77}">
      <dgm:prSet/>
      <dgm:spPr/>
      <dgm:t>
        <a:bodyPr/>
        <a:lstStyle/>
        <a:p>
          <a:r>
            <a:rPr lang="ru-RU" dirty="0" smtClean="0"/>
            <a:t>невозможность попасть на личный прием к тому или иному руководителю ведомства (органа); </a:t>
          </a:r>
          <a:endParaRPr lang="ru-RU" dirty="0"/>
        </a:p>
      </dgm:t>
    </dgm:pt>
    <dgm:pt modelId="{1A19206E-A649-4080-9BD7-0273AA95E204}" type="parTrans" cxnId="{D7C95B7F-2E95-4B51-90E3-8D13B30E1934}">
      <dgm:prSet/>
      <dgm:spPr/>
      <dgm:t>
        <a:bodyPr/>
        <a:lstStyle/>
        <a:p>
          <a:endParaRPr lang="ru-RU"/>
        </a:p>
      </dgm:t>
    </dgm:pt>
    <dgm:pt modelId="{50C38F36-5545-4109-83CF-E2E2B8A5B5BB}" type="sibTrans" cxnId="{D7C95B7F-2E95-4B51-90E3-8D13B30E1934}">
      <dgm:prSet/>
      <dgm:spPr/>
      <dgm:t>
        <a:bodyPr/>
        <a:lstStyle/>
        <a:p>
          <a:endParaRPr lang="ru-RU"/>
        </a:p>
      </dgm:t>
    </dgm:pt>
    <dgm:pt modelId="{CD95C151-D452-4CCF-BCE3-FAE8C90E7196}">
      <dgm:prSet/>
      <dgm:spPr/>
      <dgm:t>
        <a:bodyPr/>
        <a:lstStyle/>
        <a:p>
          <a:r>
            <a:rPr lang="ru-RU" dirty="0" smtClean="0"/>
            <a:t>получение информации не по существу;</a:t>
          </a:r>
          <a:endParaRPr lang="ru-RU" dirty="0"/>
        </a:p>
      </dgm:t>
    </dgm:pt>
    <dgm:pt modelId="{C4D57D4D-7856-4A1B-8C00-38A054E30F9E}" type="parTrans" cxnId="{6600792B-2C93-40CB-96AE-5FB923E7B806}">
      <dgm:prSet/>
      <dgm:spPr/>
      <dgm:t>
        <a:bodyPr/>
        <a:lstStyle/>
        <a:p>
          <a:endParaRPr lang="ru-RU"/>
        </a:p>
      </dgm:t>
    </dgm:pt>
    <dgm:pt modelId="{BF573C21-94F9-4B79-B81F-7B19655E75CD}" type="sibTrans" cxnId="{6600792B-2C93-40CB-96AE-5FB923E7B806}">
      <dgm:prSet/>
      <dgm:spPr/>
      <dgm:t>
        <a:bodyPr/>
        <a:lstStyle/>
        <a:p>
          <a:endParaRPr lang="ru-RU"/>
        </a:p>
      </dgm:t>
    </dgm:pt>
    <dgm:pt modelId="{ECC202D6-34CF-4B0A-B39B-A737B13F2F15}">
      <dgm:prSet/>
      <dgm:spPr/>
      <dgm:t>
        <a:bodyPr/>
        <a:lstStyle/>
        <a:p>
          <a:r>
            <a:rPr lang="ru-RU" dirty="0" smtClean="0"/>
            <a:t>несогласие с полученным ответом;</a:t>
          </a:r>
          <a:endParaRPr lang="ru-RU" dirty="0"/>
        </a:p>
      </dgm:t>
    </dgm:pt>
    <dgm:pt modelId="{FACCD0F1-5199-46DC-B33A-B3442271939C}" type="parTrans" cxnId="{A878B644-8F77-4519-AD8E-72156F1B8B2C}">
      <dgm:prSet/>
      <dgm:spPr/>
      <dgm:t>
        <a:bodyPr/>
        <a:lstStyle/>
        <a:p>
          <a:endParaRPr lang="ru-RU"/>
        </a:p>
      </dgm:t>
    </dgm:pt>
    <dgm:pt modelId="{30F3BB10-8293-460D-A245-06A44E088E76}" type="sibTrans" cxnId="{A878B644-8F77-4519-AD8E-72156F1B8B2C}">
      <dgm:prSet/>
      <dgm:spPr/>
      <dgm:t>
        <a:bodyPr/>
        <a:lstStyle/>
        <a:p>
          <a:endParaRPr lang="ru-RU"/>
        </a:p>
      </dgm:t>
    </dgm:pt>
    <dgm:pt modelId="{A24B1745-CB13-4A80-B22A-87260A3342FF}">
      <dgm:prSet/>
      <dgm:spPr/>
      <dgm:t>
        <a:bodyPr/>
        <a:lstStyle/>
        <a:p>
          <a:r>
            <a:rPr lang="ru-RU" dirty="0" smtClean="0"/>
            <a:t>несоблюдение требований законодательства по отправке корреспонденции в адрес Уполномоченного по правам человека из мест лишения свободы.</a:t>
          </a:r>
          <a:endParaRPr lang="ru-RU" dirty="0"/>
        </a:p>
      </dgm:t>
    </dgm:pt>
    <dgm:pt modelId="{1F1004C3-89A4-4E9E-8FDA-A907EC61FE8B}" type="parTrans" cxnId="{3E14D450-5BE3-48AD-AC55-A5F2674530F0}">
      <dgm:prSet/>
      <dgm:spPr/>
      <dgm:t>
        <a:bodyPr/>
        <a:lstStyle/>
        <a:p>
          <a:endParaRPr lang="ru-RU"/>
        </a:p>
      </dgm:t>
    </dgm:pt>
    <dgm:pt modelId="{47CA7B9F-D7F5-40CC-9D2F-DE0CCFC626FC}" type="sibTrans" cxnId="{3E14D450-5BE3-48AD-AC55-A5F2674530F0}">
      <dgm:prSet/>
      <dgm:spPr/>
      <dgm:t>
        <a:bodyPr/>
        <a:lstStyle/>
        <a:p>
          <a:endParaRPr lang="ru-RU"/>
        </a:p>
      </dgm:t>
    </dgm:pt>
    <dgm:pt modelId="{165FBF0D-BE6B-4D7F-B919-5F3F7B528ADC}">
      <dgm:prSet phldrT="[Текст]"/>
      <dgm:spPr/>
      <dgm:t>
        <a:bodyPr/>
        <a:lstStyle/>
        <a:p>
          <a:r>
            <a:rPr lang="ru-RU" dirty="0" smtClean="0"/>
            <a:t>Тематика обращений</a:t>
          </a:r>
          <a:endParaRPr lang="ru-RU" dirty="0"/>
        </a:p>
      </dgm:t>
    </dgm:pt>
    <dgm:pt modelId="{49B5DB0E-6669-4EB4-AB3F-5EEA1395342E}" type="parTrans" cxnId="{F214DAC4-A064-407B-BA44-20E118F74DEA}">
      <dgm:prSet/>
      <dgm:spPr/>
      <dgm:t>
        <a:bodyPr/>
        <a:lstStyle/>
        <a:p>
          <a:endParaRPr lang="ru-RU"/>
        </a:p>
      </dgm:t>
    </dgm:pt>
    <dgm:pt modelId="{6B21AAE2-265B-401B-B8E7-36C01DAB91E8}" type="sibTrans" cxnId="{F214DAC4-A064-407B-BA44-20E118F74DEA}">
      <dgm:prSet/>
      <dgm:spPr/>
      <dgm:t>
        <a:bodyPr/>
        <a:lstStyle/>
        <a:p>
          <a:endParaRPr lang="ru-RU"/>
        </a:p>
      </dgm:t>
    </dgm:pt>
    <dgm:pt modelId="{EB657BA8-37D5-4C9F-B25D-23F138065FE7}" type="pres">
      <dgm:prSet presAssocID="{41F7F569-BB88-414C-872E-F68FCD0B356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804472-A3B6-4326-9DCE-C951630C9285}" type="pres">
      <dgm:prSet presAssocID="{165FBF0D-BE6B-4D7F-B919-5F3F7B528ADC}" presName="parentLin" presStyleCnt="0"/>
      <dgm:spPr/>
    </dgm:pt>
    <dgm:pt modelId="{5C1A334C-C821-4904-9200-B7EB1A8B5B12}" type="pres">
      <dgm:prSet presAssocID="{165FBF0D-BE6B-4D7F-B919-5F3F7B528ADC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CDEA2167-2EAE-42ED-9D86-E2945E5841C5}" type="pres">
      <dgm:prSet presAssocID="{165FBF0D-BE6B-4D7F-B919-5F3F7B528AD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2502EA-A927-4CBF-8277-358435E22CB8}" type="pres">
      <dgm:prSet presAssocID="{165FBF0D-BE6B-4D7F-B919-5F3F7B528ADC}" presName="negativeSpace" presStyleCnt="0"/>
      <dgm:spPr/>
    </dgm:pt>
    <dgm:pt modelId="{34B8117E-0FC9-423F-AF97-3C430077626B}" type="pres">
      <dgm:prSet presAssocID="{165FBF0D-BE6B-4D7F-B919-5F3F7B528ADC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A4950A-65BD-485F-9D3F-D238A2ABE220}" type="presOf" srcId="{C87F4698-2E12-4FDE-9512-B3B7F14FDA84}" destId="{34B8117E-0FC9-423F-AF97-3C430077626B}" srcOrd="0" destOrd="0" presId="urn:microsoft.com/office/officeart/2005/8/layout/list1"/>
    <dgm:cxn modelId="{F4BCB2A1-3129-4207-AE73-D2D393944E59}" type="presOf" srcId="{CD95C151-D452-4CCF-BCE3-FAE8C90E7196}" destId="{34B8117E-0FC9-423F-AF97-3C430077626B}" srcOrd="0" destOrd="2" presId="urn:microsoft.com/office/officeart/2005/8/layout/list1"/>
    <dgm:cxn modelId="{44C13B78-719B-4374-8369-C1C26E936EEE}" type="presOf" srcId="{A24B1745-CB13-4A80-B22A-87260A3342FF}" destId="{34B8117E-0FC9-423F-AF97-3C430077626B}" srcOrd="0" destOrd="4" presId="urn:microsoft.com/office/officeart/2005/8/layout/list1"/>
    <dgm:cxn modelId="{2F39888C-4360-4363-B3AF-34135C3FDEA3}" type="presOf" srcId="{D73BF8AA-93ED-41A4-A205-C7B41E32FA77}" destId="{34B8117E-0FC9-423F-AF97-3C430077626B}" srcOrd="0" destOrd="1" presId="urn:microsoft.com/office/officeart/2005/8/layout/list1"/>
    <dgm:cxn modelId="{8AD6204E-6457-46B4-B54C-ED72318D7350}" srcId="{165FBF0D-BE6B-4D7F-B919-5F3F7B528ADC}" destId="{C87F4698-2E12-4FDE-9512-B3B7F14FDA84}" srcOrd="0" destOrd="0" parTransId="{CAE38DC2-CF24-4680-BBB0-0A5A1E9FF874}" sibTransId="{B7D34478-4593-45D9-8ECA-5752D7169D04}"/>
    <dgm:cxn modelId="{6600792B-2C93-40CB-96AE-5FB923E7B806}" srcId="{165FBF0D-BE6B-4D7F-B919-5F3F7B528ADC}" destId="{CD95C151-D452-4CCF-BCE3-FAE8C90E7196}" srcOrd="2" destOrd="0" parTransId="{C4D57D4D-7856-4A1B-8C00-38A054E30F9E}" sibTransId="{BF573C21-94F9-4B79-B81F-7B19655E75CD}"/>
    <dgm:cxn modelId="{D7C95B7F-2E95-4B51-90E3-8D13B30E1934}" srcId="{165FBF0D-BE6B-4D7F-B919-5F3F7B528ADC}" destId="{D73BF8AA-93ED-41A4-A205-C7B41E32FA77}" srcOrd="1" destOrd="0" parTransId="{1A19206E-A649-4080-9BD7-0273AA95E204}" sibTransId="{50C38F36-5545-4109-83CF-E2E2B8A5B5BB}"/>
    <dgm:cxn modelId="{5AA44035-F40F-42D5-8878-E04CE0F2F479}" type="presOf" srcId="{41F7F569-BB88-414C-872E-F68FCD0B3567}" destId="{EB657BA8-37D5-4C9F-B25D-23F138065FE7}" srcOrd="0" destOrd="0" presId="urn:microsoft.com/office/officeart/2005/8/layout/list1"/>
    <dgm:cxn modelId="{74DC38A3-1A32-456C-9C6E-088512180A09}" type="presOf" srcId="{165FBF0D-BE6B-4D7F-B919-5F3F7B528ADC}" destId="{5C1A334C-C821-4904-9200-B7EB1A8B5B12}" srcOrd="0" destOrd="0" presId="urn:microsoft.com/office/officeart/2005/8/layout/list1"/>
    <dgm:cxn modelId="{3E14D450-5BE3-48AD-AC55-A5F2674530F0}" srcId="{165FBF0D-BE6B-4D7F-B919-5F3F7B528ADC}" destId="{A24B1745-CB13-4A80-B22A-87260A3342FF}" srcOrd="4" destOrd="0" parTransId="{1F1004C3-89A4-4E9E-8FDA-A907EC61FE8B}" sibTransId="{47CA7B9F-D7F5-40CC-9D2F-DE0CCFC626FC}"/>
    <dgm:cxn modelId="{A878B644-8F77-4519-AD8E-72156F1B8B2C}" srcId="{165FBF0D-BE6B-4D7F-B919-5F3F7B528ADC}" destId="{ECC202D6-34CF-4B0A-B39B-A737B13F2F15}" srcOrd="3" destOrd="0" parTransId="{FACCD0F1-5199-46DC-B33A-B3442271939C}" sibTransId="{30F3BB10-8293-460D-A245-06A44E088E76}"/>
    <dgm:cxn modelId="{F214DAC4-A064-407B-BA44-20E118F74DEA}" srcId="{41F7F569-BB88-414C-872E-F68FCD0B3567}" destId="{165FBF0D-BE6B-4D7F-B919-5F3F7B528ADC}" srcOrd="0" destOrd="0" parTransId="{49B5DB0E-6669-4EB4-AB3F-5EEA1395342E}" sibTransId="{6B21AAE2-265B-401B-B8E7-36C01DAB91E8}"/>
    <dgm:cxn modelId="{6E47A2CC-4C0F-4965-8B87-69227AC8E7BB}" type="presOf" srcId="{165FBF0D-BE6B-4D7F-B919-5F3F7B528ADC}" destId="{CDEA2167-2EAE-42ED-9D86-E2945E5841C5}" srcOrd="1" destOrd="0" presId="urn:microsoft.com/office/officeart/2005/8/layout/list1"/>
    <dgm:cxn modelId="{0E38D5F8-639C-460F-A993-C7A6A2FC7F4C}" type="presOf" srcId="{ECC202D6-34CF-4B0A-B39B-A737B13F2F15}" destId="{34B8117E-0FC9-423F-AF97-3C430077626B}" srcOrd="0" destOrd="3" presId="urn:microsoft.com/office/officeart/2005/8/layout/list1"/>
    <dgm:cxn modelId="{DE9D16B9-EBFC-4E59-9C69-5157AD8AD072}" type="presParOf" srcId="{EB657BA8-37D5-4C9F-B25D-23F138065FE7}" destId="{39804472-A3B6-4326-9DCE-C951630C9285}" srcOrd="0" destOrd="0" presId="urn:microsoft.com/office/officeart/2005/8/layout/list1"/>
    <dgm:cxn modelId="{5F22C1D5-6B18-4D4C-96E8-7EDF77E3A71A}" type="presParOf" srcId="{39804472-A3B6-4326-9DCE-C951630C9285}" destId="{5C1A334C-C821-4904-9200-B7EB1A8B5B12}" srcOrd="0" destOrd="0" presId="urn:microsoft.com/office/officeart/2005/8/layout/list1"/>
    <dgm:cxn modelId="{C6CB529F-8BD1-4D5F-A62F-E0FA3D79D23D}" type="presParOf" srcId="{39804472-A3B6-4326-9DCE-C951630C9285}" destId="{CDEA2167-2EAE-42ED-9D86-E2945E5841C5}" srcOrd="1" destOrd="0" presId="urn:microsoft.com/office/officeart/2005/8/layout/list1"/>
    <dgm:cxn modelId="{CA1A791B-6A46-4DB8-9BE8-CA6DE6ADF66C}" type="presParOf" srcId="{EB657BA8-37D5-4C9F-B25D-23F138065FE7}" destId="{2F2502EA-A927-4CBF-8277-358435E22CB8}" srcOrd="1" destOrd="0" presId="urn:microsoft.com/office/officeart/2005/8/layout/list1"/>
    <dgm:cxn modelId="{F517AD19-40D9-483C-9183-D575AD7870B7}" type="presParOf" srcId="{EB657BA8-37D5-4C9F-B25D-23F138065FE7}" destId="{34B8117E-0FC9-423F-AF97-3C430077626B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1F7F569-BB88-414C-872E-F68FCD0B3567}" type="doc">
      <dgm:prSet loTypeId="urn:microsoft.com/office/officeart/2005/8/layout/hList6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C87F4698-2E12-4FDE-9512-B3B7F14FDA84}">
      <dgm:prSet phldrT="[Текст]" custT="1"/>
      <dgm:spPr/>
      <dgm:t>
        <a:bodyPr/>
        <a:lstStyle/>
        <a:p>
          <a:r>
            <a:rPr lang="ru-RU" sz="1100" dirty="0" smtClean="0"/>
            <a:t>несогласие с отказом администрации </a:t>
          </a:r>
          <a:r>
            <a:rPr lang="ru-RU" sz="1100" dirty="0" err="1" smtClean="0"/>
            <a:t>Чернушинского</a:t>
          </a:r>
          <a:r>
            <a:rPr lang="ru-RU" sz="1100" dirty="0" smtClean="0"/>
            <a:t> городского поселения в проведении публичного мероприятия (пикета);</a:t>
          </a:r>
          <a:endParaRPr lang="ru-RU" sz="1100" dirty="0"/>
        </a:p>
      </dgm:t>
    </dgm:pt>
    <dgm:pt modelId="{CAE38DC2-CF24-4680-BBB0-0A5A1E9FF874}" type="parTrans" cxnId="{8AD6204E-6457-46B4-B54C-ED72318D7350}">
      <dgm:prSet/>
      <dgm:spPr/>
      <dgm:t>
        <a:bodyPr/>
        <a:lstStyle/>
        <a:p>
          <a:endParaRPr lang="ru-RU"/>
        </a:p>
      </dgm:t>
    </dgm:pt>
    <dgm:pt modelId="{B7D34478-4593-45D9-8ECA-5752D7169D04}" type="sibTrans" cxnId="{8AD6204E-6457-46B4-B54C-ED72318D7350}">
      <dgm:prSet/>
      <dgm:spPr/>
      <dgm:t>
        <a:bodyPr/>
        <a:lstStyle/>
        <a:p>
          <a:endParaRPr lang="ru-RU"/>
        </a:p>
      </dgm:t>
    </dgm:pt>
    <dgm:pt modelId="{165FBF0D-BE6B-4D7F-B919-5F3F7B528ADC}">
      <dgm:prSet phldrT="[Текст]"/>
      <dgm:spPr/>
      <dgm:t>
        <a:bodyPr/>
        <a:lstStyle/>
        <a:p>
          <a:r>
            <a:rPr lang="ru-RU" sz="1300" dirty="0" smtClean="0"/>
            <a:t>ТЕМАТИКА ОБРАЩЕНИЙ</a:t>
          </a:r>
          <a:endParaRPr lang="ru-RU" sz="1300" dirty="0"/>
        </a:p>
      </dgm:t>
    </dgm:pt>
    <dgm:pt modelId="{49B5DB0E-6669-4EB4-AB3F-5EEA1395342E}" type="parTrans" cxnId="{F214DAC4-A064-407B-BA44-20E118F74DEA}">
      <dgm:prSet/>
      <dgm:spPr/>
      <dgm:t>
        <a:bodyPr/>
        <a:lstStyle/>
        <a:p>
          <a:endParaRPr lang="ru-RU"/>
        </a:p>
      </dgm:t>
    </dgm:pt>
    <dgm:pt modelId="{6B21AAE2-265B-401B-B8E7-36C01DAB91E8}" type="sibTrans" cxnId="{F214DAC4-A064-407B-BA44-20E118F74DEA}">
      <dgm:prSet/>
      <dgm:spPr/>
      <dgm:t>
        <a:bodyPr/>
        <a:lstStyle/>
        <a:p>
          <a:endParaRPr lang="ru-RU"/>
        </a:p>
      </dgm:t>
    </dgm:pt>
    <dgm:pt modelId="{BAD60928-2E65-4FC9-9797-36A1EF05A91D}">
      <dgm:prSet custT="1"/>
      <dgm:spPr/>
      <dgm:t>
        <a:bodyPr/>
        <a:lstStyle/>
        <a:p>
          <a:r>
            <a:rPr lang="ru-RU" sz="1100" dirty="0" smtClean="0"/>
            <a:t>несогласие с решением администрации г. Перми об отказе в предоставлении для проведения публичного мероприятия специально отведенного места в центре города.</a:t>
          </a:r>
        </a:p>
      </dgm:t>
    </dgm:pt>
    <dgm:pt modelId="{034331F6-07D8-44B1-86FF-3AA18D93EF7F}" type="parTrans" cxnId="{9F228F1E-723A-4871-AE9E-017651E36206}">
      <dgm:prSet/>
      <dgm:spPr/>
      <dgm:t>
        <a:bodyPr/>
        <a:lstStyle/>
        <a:p>
          <a:endParaRPr lang="ru-RU"/>
        </a:p>
      </dgm:t>
    </dgm:pt>
    <dgm:pt modelId="{D14CB182-51AF-44EA-9984-540596FE8482}" type="sibTrans" cxnId="{9F228F1E-723A-4871-AE9E-017651E36206}">
      <dgm:prSet/>
      <dgm:spPr/>
      <dgm:t>
        <a:bodyPr/>
        <a:lstStyle/>
        <a:p>
          <a:endParaRPr lang="ru-RU"/>
        </a:p>
      </dgm:t>
    </dgm:pt>
    <dgm:pt modelId="{4426AEEC-5C28-45ED-B187-6DC66C620530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УПОЛНОМЧЕННЫЙ ОБРАЩАЕТ ВНИМАНИЕ</a:t>
          </a:r>
        </a:p>
      </dgm:t>
    </dgm:pt>
    <dgm:pt modelId="{D6CA9D4A-DC4C-4DB9-A6C6-5A83ADAC3680}" type="parTrans" cxnId="{14F75761-4E3A-49A4-94BE-C42BC94A0F96}">
      <dgm:prSet/>
      <dgm:spPr/>
      <dgm:t>
        <a:bodyPr/>
        <a:lstStyle/>
        <a:p>
          <a:endParaRPr lang="ru-RU"/>
        </a:p>
      </dgm:t>
    </dgm:pt>
    <dgm:pt modelId="{AC7FEE39-7C94-41DA-9C5C-309A72B62EF4}" type="sibTrans" cxnId="{14F75761-4E3A-49A4-94BE-C42BC94A0F96}">
      <dgm:prSet/>
      <dgm:spPr/>
      <dgm:t>
        <a:bodyPr/>
        <a:lstStyle/>
        <a:p>
          <a:endParaRPr lang="ru-RU"/>
        </a:p>
      </dgm:t>
    </dgm:pt>
    <dgm:pt modelId="{D77B9081-FB34-483D-BBC9-90CC3DA190C9}">
      <dgm:prSet/>
      <dgm:spPr/>
      <dgm:t>
        <a:bodyPr/>
        <a:lstStyle/>
        <a:p>
          <a:r>
            <a:rPr lang="ru-RU" dirty="0" smtClean="0"/>
            <a:t>запретительные действия органов власти провоцируют проведение публичных массовых мероприятий в несанкционированном формате, что влечет нарушения общественного порядка и ставит под угрозу безопасность организаторов и участников публичного мероприятия</a:t>
          </a:r>
        </a:p>
      </dgm:t>
    </dgm:pt>
    <dgm:pt modelId="{C72CBEEE-ED76-4155-B804-7ED96CF35688}" type="parTrans" cxnId="{CEC8322F-8D46-4F97-8CF3-54A475F07DAC}">
      <dgm:prSet/>
      <dgm:spPr/>
      <dgm:t>
        <a:bodyPr/>
        <a:lstStyle/>
        <a:p>
          <a:endParaRPr lang="ru-RU"/>
        </a:p>
      </dgm:t>
    </dgm:pt>
    <dgm:pt modelId="{3E981214-1BB3-4D0F-98D5-16484637747D}" type="sibTrans" cxnId="{CEC8322F-8D46-4F97-8CF3-54A475F07DAC}">
      <dgm:prSet/>
      <dgm:spPr/>
      <dgm:t>
        <a:bodyPr/>
        <a:lstStyle/>
        <a:p>
          <a:endParaRPr lang="ru-RU"/>
        </a:p>
      </dgm:t>
    </dgm:pt>
    <dgm:pt modelId="{3098B4A5-70CE-4C96-AB0C-290190BE7E39}" type="pres">
      <dgm:prSet presAssocID="{41F7F569-BB88-414C-872E-F68FCD0B356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A9895C-E0A9-4BC9-87AF-D991D019F4FC}" type="pres">
      <dgm:prSet presAssocID="{165FBF0D-BE6B-4D7F-B919-5F3F7B528AD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975C2-DFEF-4436-8B36-6A0495E3DB3C}" type="pres">
      <dgm:prSet presAssocID="{6B21AAE2-265B-401B-B8E7-36C01DAB91E8}" presName="sibTrans" presStyleCnt="0"/>
      <dgm:spPr/>
    </dgm:pt>
    <dgm:pt modelId="{95F0292E-52BF-41CB-9E1E-08882223E99B}" type="pres">
      <dgm:prSet presAssocID="{4426AEEC-5C28-45ED-B187-6DC66C620530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75B61F-53C8-4876-9F8A-3895EDCB7115}" type="presOf" srcId="{BAD60928-2E65-4FC9-9797-36A1EF05A91D}" destId="{99A9895C-E0A9-4BC9-87AF-D991D019F4FC}" srcOrd="0" destOrd="2" presId="urn:microsoft.com/office/officeart/2005/8/layout/hList6"/>
    <dgm:cxn modelId="{8AD6204E-6457-46B4-B54C-ED72318D7350}" srcId="{165FBF0D-BE6B-4D7F-B919-5F3F7B528ADC}" destId="{C87F4698-2E12-4FDE-9512-B3B7F14FDA84}" srcOrd="0" destOrd="0" parTransId="{CAE38DC2-CF24-4680-BBB0-0A5A1E9FF874}" sibTransId="{B7D34478-4593-45D9-8ECA-5752D7169D04}"/>
    <dgm:cxn modelId="{54F9B32E-EC81-4EA3-9D67-D6F27F11359B}" type="presOf" srcId="{41F7F569-BB88-414C-872E-F68FCD0B3567}" destId="{3098B4A5-70CE-4C96-AB0C-290190BE7E39}" srcOrd="0" destOrd="0" presId="urn:microsoft.com/office/officeart/2005/8/layout/hList6"/>
    <dgm:cxn modelId="{CEC8322F-8D46-4F97-8CF3-54A475F07DAC}" srcId="{4426AEEC-5C28-45ED-B187-6DC66C620530}" destId="{D77B9081-FB34-483D-BBC9-90CC3DA190C9}" srcOrd="0" destOrd="0" parTransId="{C72CBEEE-ED76-4155-B804-7ED96CF35688}" sibTransId="{3E981214-1BB3-4D0F-98D5-16484637747D}"/>
    <dgm:cxn modelId="{14F75761-4E3A-49A4-94BE-C42BC94A0F96}" srcId="{41F7F569-BB88-414C-872E-F68FCD0B3567}" destId="{4426AEEC-5C28-45ED-B187-6DC66C620530}" srcOrd="1" destOrd="0" parTransId="{D6CA9D4A-DC4C-4DB9-A6C6-5A83ADAC3680}" sibTransId="{AC7FEE39-7C94-41DA-9C5C-309A72B62EF4}"/>
    <dgm:cxn modelId="{80A0C9C7-339D-457B-B4AC-414A412B8CBA}" type="presOf" srcId="{165FBF0D-BE6B-4D7F-B919-5F3F7B528ADC}" destId="{99A9895C-E0A9-4BC9-87AF-D991D019F4FC}" srcOrd="0" destOrd="0" presId="urn:microsoft.com/office/officeart/2005/8/layout/hList6"/>
    <dgm:cxn modelId="{BAAB3DDB-EB54-48CA-A74C-55DA630B9E9A}" type="presOf" srcId="{D77B9081-FB34-483D-BBC9-90CC3DA190C9}" destId="{95F0292E-52BF-41CB-9E1E-08882223E99B}" srcOrd="0" destOrd="1" presId="urn:microsoft.com/office/officeart/2005/8/layout/hList6"/>
    <dgm:cxn modelId="{40405707-B236-4E6A-B558-DDE5677ED794}" type="presOf" srcId="{4426AEEC-5C28-45ED-B187-6DC66C620530}" destId="{95F0292E-52BF-41CB-9E1E-08882223E99B}" srcOrd="0" destOrd="0" presId="urn:microsoft.com/office/officeart/2005/8/layout/hList6"/>
    <dgm:cxn modelId="{F214DAC4-A064-407B-BA44-20E118F74DEA}" srcId="{41F7F569-BB88-414C-872E-F68FCD0B3567}" destId="{165FBF0D-BE6B-4D7F-B919-5F3F7B528ADC}" srcOrd="0" destOrd="0" parTransId="{49B5DB0E-6669-4EB4-AB3F-5EEA1395342E}" sibTransId="{6B21AAE2-265B-401B-B8E7-36C01DAB91E8}"/>
    <dgm:cxn modelId="{9F228F1E-723A-4871-AE9E-017651E36206}" srcId="{165FBF0D-BE6B-4D7F-B919-5F3F7B528ADC}" destId="{BAD60928-2E65-4FC9-9797-36A1EF05A91D}" srcOrd="1" destOrd="0" parTransId="{034331F6-07D8-44B1-86FF-3AA18D93EF7F}" sibTransId="{D14CB182-51AF-44EA-9984-540596FE8482}"/>
    <dgm:cxn modelId="{D2AE7855-DF06-416E-85C7-786428B43237}" type="presOf" srcId="{C87F4698-2E12-4FDE-9512-B3B7F14FDA84}" destId="{99A9895C-E0A9-4BC9-87AF-D991D019F4FC}" srcOrd="0" destOrd="1" presId="urn:microsoft.com/office/officeart/2005/8/layout/hList6"/>
    <dgm:cxn modelId="{1DD22864-654E-43B4-96B0-2CC863409056}" type="presParOf" srcId="{3098B4A5-70CE-4C96-AB0C-290190BE7E39}" destId="{99A9895C-E0A9-4BC9-87AF-D991D019F4FC}" srcOrd="0" destOrd="0" presId="urn:microsoft.com/office/officeart/2005/8/layout/hList6"/>
    <dgm:cxn modelId="{7D37FEDA-8863-4B49-8560-7A88362894BA}" type="presParOf" srcId="{3098B4A5-70CE-4C96-AB0C-290190BE7E39}" destId="{1E1975C2-DFEF-4436-8B36-6A0495E3DB3C}" srcOrd="1" destOrd="0" presId="urn:microsoft.com/office/officeart/2005/8/layout/hList6"/>
    <dgm:cxn modelId="{86000CC3-4271-40CF-9231-1FCC51ADE459}" type="presParOf" srcId="{3098B4A5-70CE-4C96-AB0C-290190BE7E39}" destId="{95F0292E-52BF-41CB-9E1E-08882223E99B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01D3CAF-3F68-480C-BF87-A4103AB2F24D}" type="doc">
      <dgm:prSet loTypeId="urn:microsoft.com/office/officeart/2005/8/layout/chevron1" loCatId="process" qsTypeId="urn:microsoft.com/office/officeart/2005/8/quickstyle/simple5" qsCatId="simple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423065EA-9398-427D-95FE-D206A894E04A}">
      <dgm:prSet phldrT="[Текст]"/>
      <dgm:spPr/>
      <dgm:t>
        <a:bodyPr/>
        <a:lstStyle/>
        <a:p>
          <a:r>
            <a:rPr lang="ru-RU" dirty="0" smtClean="0"/>
            <a:t>2018 год</a:t>
          </a:r>
          <a:endParaRPr lang="ru-RU" dirty="0"/>
        </a:p>
      </dgm:t>
    </dgm:pt>
    <dgm:pt modelId="{714BA4FB-94D1-44CE-A1AF-5AF4C165F067}" type="parTrans" cxnId="{2E06349C-AFCF-4457-BB59-DCC8544359A7}">
      <dgm:prSet/>
      <dgm:spPr/>
      <dgm:t>
        <a:bodyPr/>
        <a:lstStyle/>
        <a:p>
          <a:endParaRPr lang="ru-RU"/>
        </a:p>
      </dgm:t>
    </dgm:pt>
    <dgm:pt modelId="{B06C26EA-BC50-4FB9-B812-867F36B45672}" type="sibTrans" cxnId="{2E06349C-AFCF-4457-BB59-DCC8544359A7}">
      <dgm:prSet/>
      <dgm:spPr/>
      <dgm:t>
        <a:bodyPr/>
        <a:lstStyle/>
        <a:p>
          <a:endParaRPr lang="ru-RU"/>
        </a:p>
      </dgm:t>
    </dgm:pt>
    <dgm:pt modelId="{5E1F7FBF-F2DF-4FEE-9024-F3B9FA055DFC}">
      <dgm:prSet phldrT="[Текст]"/>
      <dgm:spPr/>
      <dgm:t>
        <a:bodyPr/>
        <a:lstStyle/>
        <a:p>
          <a:r>
            <a:rPr lang="ru-RU" dirty="0" smtClean="0"/>
            <a:t>4553 массовых общественно-политических, культурных и иных мероприятий</a:t>
          </a:r>
          <a:endParaRPr lang="ru-RU" dirty="0"/>
        </a:p>
      </dgm:t>
    </dgm:pt>
    <dgm:pt modelId="{FA0D61B5-FDA4-4F04-880C-C965067E4AE7}" type="parTrans" cxnId="{3FACE6D5-3160-47B2-9297-A80492781C71}">
      <dgm:prSet/>
      <dgm:spPr/>
      <dgm:t>
        <a:bodyPr/>
        <a:lstStyle/>
        <a:p>
          <a:endParaRPr lang="ru-RU"/>
        </a:p>
      </dgm:t>
    </dgm:pt>
    <dgm:pt modelId="{19B3B11A-1FB1-4C2C-BE1D-54EBEEA33B0A}" type="sibTrans" cxnId="{3FACE6D5-3160-47B2-9297-A80492781C71}">
      <dgm:prSet/>
      <dgm:spPr/>
      <dgm:t>
        <a:bodyPr/>
        <a:lstStyle/>
        <a:p>
          <a:endParaRPr lang="ru-RU"/>
        </a:p>
      </dgm:t>
    </dgm:pt>
    <dgm:pt modelId="{52AF0B72-BC7F-454E-B15F-D35A8B791C75}">
      <dgm:prSet phldrT="[Текст]"/>
      <dgm:spPr/>
      <dgm:t>
        <a:bodyPr/>
        <a:lstStyle/>
        <a:p>
          <a:r>
            <a:rPr lang="ru-RU" dirty="0" smtClean="0"/>
            <a:t>2 млн. 719 тысяч человек</a:t>
          </a:r>
          <a:endParaRPr lang="ru-RU" dirty="0"/>
        </a:p>
      </dgm:t>
    </dgm:pt>
    <dgm:pt modelId="{94F8FB58-A6A4-4598-9D0F-2E9E08A9AB10}" type="parTrans" cxnId="{92551B20-6969-4E60-9BE5-520A3009A6D4}">
      <dgm:prSet/>
      <dgm:spPr/>
      <dgm:t>
        <a:bodyPr/>
        <a:lstStyle/>
        <a:p>
          <a:endParaRPr lang="ru-RU"/>
        </a:p>
      </dgm:t>
    </dgm:pt>
    <dgm:pt modelId="{28E657DE-BC3A-4FC2-B0B4-64B709932489}" type="sibTrans" cxnId="{92551B20-6969-4E60-9BE5-520A3009A6D4}">
      <dgm:prSet/>
      <dgm:spPr/>
      <dgm:t>
        <a:bodyPr/>
        <a:lstStyle/>
        <a:p>
          <a:endParaRPr lang="ru-RU"/>
        </a:p>
      </dgm:t>
    </dgm:pt>
    <dgm:pt modelId="{C7AB7345-0B40-400D-B94D-1BF96511AC4B}" type="pres">
      <dgm:prSet presAssocID="{C01D3CAF-3F68-480C-BF87-A4103AB2F24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3E6B52-8E9D-4F8A-AC9C-040C9F9C3348}" type="pres">
      <dgm:prSet presAssocID="{423065EA-9398-427D-95FE-D206A894E04A}" presName="parTxOnly" presStyleLbl="node1" presStyleIdx="0" presStyleCnt="3" custScaleX="551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88B7A-62F9-45C5-90BE-E0E564072694}" type="pres">
      <dgm:prSet presAssocID="{B06C26EA-BC50-4FB9-B812-867F36B45672}" presName="parTxOnlySpace" presStyleCnt="0"/>
      <dgm:spPr/>
    </dgm:pt>
    <dgm:pt modelId="{F9E82EA6-4A04-483D-BC05-7E931625E8CE}" type="pres">
      <dgm:prSet presAssocID="{5E1F7FBF-F2DF-4FEE-9024-F3B9FA055DFC}" presName="parTxOnly" presStyleLbl="node1" presStyleIdx="1" presStyleCnt="3" custScaleX="1388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09CC0D-A604-4A86-B5DB-EE6E7B26CA88}" type="pres">
      <dgm:prSet presAssocID="{19B3B11A-1FB1-4C2C-BE1D-54EBEEA33B0A}" presName="parTxOnlySpace" presStyleCnt="0"/>
      <dgm:spPr/>
    </dgm:pt>
    <dgm:pt modelId="{9A3ABB7B-B42E-4602-A9F4-715AF770878C}" type="pres">
      <dgm:prSet presAssocID="{52AF0B72-BC7F-454E-B15F-D35A8B791C75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ACE6D5-3160-47B2-9297-A80492781C71}" srcId="{C01D3CAF-3F68-480C-BF87-A4103AB2F24D}" destId="{5E1F7FBF-F2DF-4FEE-9024-F3B9FA055DFC}" srcOrd="1" destOrd="0" parTransId="{FA0D61B5-FDA4-4F04-880C-C965067E4AE7}" sibTransId="{19B3B11A-1FB1-4C2C-BE1D-54EBEEA33B0A}"/>
    <dgm:cxn modelId="{92551B20-6969-4E60-9BE5-520A3009A6D4}" srcId="{C01D3CAF-3F68-480C-BF87-A4103AB2F24D}" destId="{52AF0B72-BC7F-454E-B15F-D35A8B791C75}" srcOrd="2" destOrd="0" parTransId="{94F8FB58-A6A4-4598-9D0F-2E9E08A9AB10}" sibTransId="{28E657DE-BC3A-4FC2-B0B4-64B709932489}"/>
    <dgm:cxn modelId="{82C009C8-ED23-43A9-A28A-7E91FD5FFF30}" type="presOf" srcId="{423065EA-9398-427D-95FE-D206A894E04A}" destId="{783E6B52-8E9D-4F8A-AC9C-040C9F9C3348}" srcOrd="0" destOrd="0" presId="urn:microsoft.com/office/officeart/2005/8/layout/chevron1"/>
    <dgm:cxn modelId="{0120DD30-78BB-4B85-A9A3-BAF0AB86682E}" type="presOf" srcId="{52AF0B72-BC7F-454E-B15F-D35A8B791C75}" destId="{9A3ABB7B-B42E-4602-A9F4-715AF770878C}" srcOrd="0" destOrd="0" presId="urn:microsoft.com/office/officeart/2005/8/layout/chevron1"/>
    <dgm:cxn modelId="{6AA1112D-DA48-4E14-BCC6-1F4D1CB9411B}" type="presOf" srcId="{C01D3CAF-3F68-480C-BF87-A4103AB2F24D}" destId="{C7AB7345-0B40-400D-B94D-1BF96511AC4B}" srcOrd="0" destOrd="0" presId="urn:microsoft.com/office/officeart/2005/8/layout/chevron1"/>
    <dgm:cxn modelId="{52AEDDC4-D426-43C1-9238-5A83F2E4A0F3}" type="presOf" srcId="{5E1F7FBF-F2DF-4FEE-9024-F3B9FA055DFC}" destId="{F9E82EA6-4A04-483D-BC05-7E931625E8CE}" srcOrd="0" destOrd="0" presId="urn:microsoft.com/office/officeart/2005/8/layout/chevron1"/>
    <dgm:cxn modelId="{2E06349C-AFCF-4457-BB59-DCC8544359A7}" srcId="{C01D3CAF-3F68-480C-BF87-A4103AB2F24D}" destId="{423065EA-9398-427D-95FE-D206A894E04A}" srcOrd="0" destOrd="0" parTransId="{714BA4FB-94D1-44CE-A1AF-5AF4C165F067}" sibTransId="{B06C26EA-BC50-4FB9-B812-867F36B45672}"/>
    <dgm:cxn modelId="{05F1BCA3-741B-49C9-86DD-24102C55115C}" type="presParOf" srcId="{C7AB7345-0B40-400D-B94D-1BF96511AC4B}" destId="{783E6B52-8E9D-4F8A-AC9C-040C9F9C3348}" srcOrd="0" destOrd="0" presId="urn:microsoft.com/office/officeart/2005/8/layout/chevron1"/>
    <dgm:cxn modelId="{9A8FADE6-8F97-4B77-A2A9-E7B91137F98A}" type="presParOf" srcId="{C7AB7345-0B40-400D-B94D-1BF96511AC4B}" destId="{87288B7A-62F9-45C5-90BE-E0E564072694}" srcOrd="1" destOrd="0" presId="urn:microsoft.com/office/officeart/2005/8/layout/chevron1"/>
    <dgm:cxn modelId="{1B959E58-8415-48C0-9F6C-FED9CF2D49E7}" type="presParOf" srcId="{C7AB7345-0B40-400D-B94D-1BF96511AC4B}" destId="{F9E82EA6-4A04-483D-BC05-7E931625E8CE}" srcOrd="2" destOrd="0" presId="urn:microsoft.com/office/officeart/2005/8/layout/chevron1"/>
    <dgm:cxn modelId="{CEA6BF78-DC76-47D2-A1F9-47BF352B11F2}" type="presParOf" srcId="{C7AB7345-0B40-400D-B94D-1BF96511AC4B}" destId="{3509CC0D-A604-4A86-B5DB-EE6E7B26CA88}" srcOrd="3" destOrd="0" presId="urn:microsoft.com/office/officeart/2005/8/layout/chevron1"/>
    <dgm:cxn modelId="{FC3F2016-5831-4D59-B789-16822F7C1200}" type="presParOf" srcId="{C7AB7345-0B40-400D-B94D-1BF96511AC4B}" destId="{9A3ABB7B-B42E-4602-A9F4-715AF770878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1C8D7B5-97E6-4EBB-87EB-B3C5CACD7A58}" type="doc">
      <dgm:prSet loTypeId="urn:microsoft.com/office/officeart/2005/8/layout/process2" loCatId="process" qsTypeId="urn:microsoft.com/office/officeart/2005/8/quickstyle/3d2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0A87FE72-A5ED-4618-9E0B-E8614A6D911D}">
      <dgm:prSet phldrT="[Текст]"/>
      <dgm:spPr/>
      <dgm:t>
        <a:bodyPr/>
        <a:lstStyle/>
        <a:p>
          <a:r>
            <a:rPr lang="ru-RU" dirty="0" smtClean="0"/>
            <a:t>2018 год</a:t>
          </a:r>
          <a:endParaRPr lang="ru-RU" dirty="0"/>
        </a:p>
      </dgm:t>
    </dgm:pt>
    <dgm:pt modelId="{95DE12DA-775A-4BE0-B753-68EF686B01DE}" type="parTrans" cxnId="{43FA4127-9E91-4FCF-956D-BEE128D4527B}">
      <dgm:prSet/>
      <dgm:spPr/>
      <dgm:t>
        <a:bodyPr/>
        <a:lstStyle/>
        <a:p>
          <a:endParaRPr lang="ru-RU"/>
        </a:p>
      </dgm:t>
    </dgm:pt>
    <dgm:pt modelId="{A1EBA48B-3500-41A3-970B-B9525EFA0CE5}" type="sibTrans" cxnId="{43FA4127-9E91-4FCF-956D-BEE128D4527B}">
      <dgm:prSet/>
      <dgm:spPr/>
      <dgm:t>
        <a:bodyPr/>
        <a:lstStyle/>
        <a:p>
          <a:endParaRPr lang="ru-RU"/>
        </a:p>
      </dgm:t>
    </dgm:pt>
    <dgm:pt modelId="{AA4EBD9D-CDCF-4B91-B0BD-B48C0E1CC5F8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объединительные процессы в территориях Прикамья</a:t>
          </a:r>
          <a:endParaRPr lang="ru-RU" dirty="0">
            <a:solidFill>
              <a:schemeClr val="tx1"/>
            </a:solidFill>
          </a:endParaRPr>
        </a:p>
      </dgm:t>
    </dgm:pt>
    <dgm:pt modelId="{5AEDBDBE-765C-4309-839B-2932439DE6B4}" type="parTrans" cxnId="{5CB7172A-1D35-42A0-9C34-9020F98847DF}">
      <dgm:prSet/>
      <dgm:spPr/>
      <dgm:t>
        <a:bodyPr/>
        <a:lstStyle/>
        <a:p>
          <a:endParaRPr lang="ru-RU"/>
        </a:p>
      </dgm:t>
    </dgm:pt>
    <dgm:pt modelId="{E0CABA50-4D93-49E4-BA27-4A68B7BE7B33}" type="sibTrans" cxnId="{5CB7172A-1D35-42A0-9C34-9020F98847DF}">
      <dgm:prSet/>
      <dgm:spPr/>
      <dgm:t>
        <a:bodyPr/>
        <a:lstStyle/>
        <a:p>
          <a:endParaRPr lang="ru-RU"/>
        </a:p>
      </dgm:t>
    </dgm:pt>
    <dgm:pt modelId="{7629EFAE-CAE1-4CC4-8287-18534AB51618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dirty="0" smtClean="0"/>
            <a:t>образовано </a:t>
          </a:r>
        </a:p>
        <a:p>
          <a:pPr>
            <a:spcAft>
              <a:spcPts val="0"/>
            </a:spcAft>
          </a:pPr>
          <a:r>
            <a:rPr lang="ru-RU" dirty="0" smtClean="0"/>
            <a:t>8 городских округов</a:t>
          </a:r>
          <a:endParaRPr lang="ru-RU" dirty="0"/>
        </a:p>
      </dgm:t>
    </dgm:pt>
    <dgm:pt modelId="{5C469B3F-3C16-411B-922C-309DAC9256E7}" type="parTrans" cxnId="{4EC9A94B-BB4A-4BCA-885E-E17E192EF07B}">
      <dgm:prSet/>
      <dgm:spPr/>
      <dgm:t>
        <a:bodyPr/>
        <a:lstStyle/>
        <a:p>
          <a:endParaRPr lang="ru-RU"/>
        </a:p>
      </dgm:t>
    </dgm:pt>
    <dgm:pt modelId="{45A6C7ED-6333-48F2-9C06-E89530AF4F67}" type="sibTrans" cxnId="{4EC9A94B-BB4A-4BCA-885E-E17E192EF07B}">
      <dgm:prSet/>
      <dgm:spPr/>
      <dgm:t>
        <a:bodyPr/>
        <a:lstStyle/>
        <a:p>
          <a:endParaRPr lang="ru-RU"/>
        </a:p>
      </dgm:t>
    </dgm:pt>
    <dgm:pt modelId="{C92C280B-D933-4A26-8CC1-818C507F74C0}" type="pres">
      <dgm:prSet presAssocID="{B1C8D7B5-97E6-4EBB-87EB-B3C5CACD7A58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F97880-F3DC-4DDD-B08F-9C50D4B1DFFD}" type="pres">
      <dgm:prSet presAssocID="{0A87FE72-A5ED-4618-9E0B-E8614A6D911D}" presName="node" presStyleLbl="node1" presStyleIdx="0" presStyleCnt="3" custScaleY="510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088FC9-7CC8-431F-BFE8-ACB4ED0FE38E}" type="pres">
      <dgm:prSet presAssocID="{A1EBA48B-3500-41A3-970B-B9525EFA0CE5}" presName="sibTrans" presStyleLbl="sibTrans2D1" presStyleIdx="0" presStyleCnt="2"/>
      <dgm:spPr/>
      <dgm:t>
        <a:bodyPr/>
        <a:lstStyle/>
        <a:p>
          <a:endParaRPr lang="ru-RU"/>
        </a:p>
      </dgm:t>
    </dgm:pt>
    <dgm:pt modelId="{1BB06790-C298-4579-B349-92075249DBD9}" type="pres">
      <dgm:prSet presAssocID="{A1EBA48B-3500-41A3-970B-B9525EFA0CE5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0F5239B3-7377-4CF7-AD1E-2A8597E5C2DF}" type="pres">
      <dgm:prSet presAssocID="{AA4EBD9D-CDCF-4B91-B0BD-B48C0E1CC5F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599D77-3C74-4516-A0E8-4DAF97C1537E}" type="pres">
      <dgm:prSet presAssocID="{E0CABA50-4D93-49E4-BA27-4A68B7BE7B33}" presName="sibTrans" presStyleLbl="sibTrans2D1" presStyleIdx="1" presStyleCnt="2"/>
      <dgm:spPr/>
      <dgm:t>
        <a:bodyPr/>
        <a:lstStyle/>
        <a:p>
          <a:endParaRPr lang="ru-RU"/>
        </a:p>
      </dgm:t>
    </dgm:pt>
    <dgm:pt modelId="{843EAFD2-1AD3-45A4-B346-9F53FB31C304}" type="pres">
      <dgm:prSet presAssocID="{E0CABA50-4D93-49E4-BA27-4A68B7BE7B33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7BAB9AC3-F757-4D4A-B165-3E1224D6E0B6}" type="pres">
      <dgm:prSet presAssocID="{7629EFAE-CAE1-4CC4-8287-18534AB51618}" presName="node" presStyleLbl="node1" presStyleIdx="2" presStyleCnt="3" custScaleY="56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735C20-2E2D-406C-AB95-151A8A2307B4}" type="presOf" srcId="{7629EFAE-CAE1-4CC4-8287-18534AB51618}" destId="{7BAB9AC3-F757-4D4A-B165-3E1224D6E0B6}" srcOrd="0" destOrd="0" presId="urn:microsoft.com/office/officeart/2005/8/layout/process2"/>
    <dgm:cxn modelId="{1B005BB2-6151-4FF5-97B3-53F580D1CA1E}" type="presOf" srcId="{B1C8D7B5-97E6-4EBB-87EB-B3C5CACD7A58}" destId="{C92C280B-D933-4A26-8CC1-818C507F74C0}" srcOrd="0" destOrd="0" presId="urn:microsoft.com/office/officeart/2005/8/layout/process2"/>
    <dgm:cxn modelId="{28CDC12D-E660-48AE-A560-C8BDDF4FC01B}" type="presOf" srcId="{E0CABA50-4D93-49E4-BA27-4A68B7BE7B33}" destId="{843EAFD2-1AD3-45A4-B346-9F53FB31C304}" srcOrd="1" destOrd="0" presId="urn:microsoft.com/office/officeart/2005/8/layout/process2"/>
    <dgm:cxn modelId="{38F2E5A4-8676-4A82-9A13-D00B3036D068}" type="presOf" srcId="{A1EBA48B-3500-41A3-970B-B9525EFA0CE5}" destId="{1BB06790-C298-4579-B349-92075249DBD9}" srcOrd="1" destOrd="0" presId="urn:microsoft.com/office/officeart/2005/8/layout/process2"/>
    <dgm:cxn modelId="{5CB7172A-1D35-42A0-9C34-9020F98847DF}" srcId="{B1C8D7B5-97E6-4EBB-87EB-B3C5CACD7A58}" destId="{AA4EBD9D-CDCF-4B91-B0BD-B48C0E1CC5F8}" srcOrd="1" destOrd="0" parTransId="{5AEDBDBE-765C-4309-839B-2932439DE6B4}" sibTransId="{E0CABA50-4D93-49E4-BA27-4A68B7BE7B33}"/>
    <dgm:cxn modelId="{73D78825-12DC-4959-8CDF-4798FCCC90C5}" type="presOf" srcId="{A1EBA48B-3500-41A3-970B-B9525EFA0CE5}" destId="{53088FC9-7CC8-431F-BFE8-ACB4ED0FE38E}" srcOrd="0" destOrd="0" presId="urn:microsoft.com/office/officeart/2005/8/layout/process2"/>
    <dgm:cxn modelId="{4EC9A94B-BB4A-4BCA-885E-E17E192EF07B}" srcId="{B1C8D7B5-97E6-4EBB-87EB-B3C5CACD7A58}" destId="{7629EFAE-CAE1-4CC4-8287-18534AB51618}" srcOrd="2" destOrd="0" parTransId="{5C469B3F-3C16-411B-922C-309DAC9256E7}" sibTransId="{45A6C7ED-6333-48F2-9C06-E89530AF4F67}"/>
    <dgm:cxn modelId="{0EC35528-E1A3-4DD4-8C28-80592AAC0543}" type="presOf" srcId="{E0CABA50-4D93-49E4-BA27-4A68B7BE7B33}" destId="{2B599D77-3C74-4516-A0E8-4DAF97C1537E}" srcOrd="0" destOrd="0" presId="urn:microsoft.com/office/officeart/2005/8/layout/process2"/>
    <dgm:cxn modelId="{43FA4127-9E91-4FCF-956D-BEE128D4527B}" srcId="{B1C8D7B5-97E6-4EBB-87EB-B3C5CACD7A58}" destId="{0A87FE72-A5ED-4618-9E0B-E8614A6D911D}" srcOrd="0" destOrd="0" parTransId="{95DE12DA-775A-4BE0-B753-68EF686B01DE}" sibTransId="{A1EBA48B-3500-41A3-970B-B9525EFA0CE5}"/>
    <dgm:cxn modelId="{BC682F07-3A86-43C2-B900-D37E8BCD0E30}" type="presOf" srcId="{0A87FE72-A5ED-4618-9E0B-E8614A6D911D}" destId="{0BF97880-F3DC-4DDD-B08F-9C50D4B1DFFD}" srcOrd="0" destOrd="0" presId="urn:microsoft.com/office/officeart/2005/8/layout/process2"/>
    <dgm:cxn modelId="{CC2BDBA1-1E50-4D2D-87C7-3913EA6CFC2A}" type="presOf" srcId="{AA4EBD9D-CDCF-4B91-B0BD-B48C0E1CC5F8}" destId="{0F5239B3-7377-4CF7-AD1E-2A8597E5C2DF}" srcOrd="0" destOrd="0" presId="urn:microsoft.com/office/officeart/2005/8/layout/process2"/>
    <dgm:cxn modelId="{2C9414F9-28A6-4818-9267-8FF816E8DC07}" type="presParOf" srcId="{C92C280B-D933-4A26-8CC1-818C507F74C0}" destId="{0BF97880-F3DC-4DDD-B08F-9C50D4B1DFFD}" srcOrd="0" destOrd="0" presId="urn:microsoft.com/office/officeart/2005/8/layout/process2"/>
    <dgm:cxn modelId="{F35D11F3-1DBD-4990-860C-7837CAADC610}" type="presParOf" srcId="{C92C280B-D933-4A26-8CC1-818C507F74C0}" destId="{53088FC9-7CC8-431F-BFE8-ACB4ED0FE38E}" srcOrd="1" destOrd="0" presId="urn:microsoft.com/office/officeart/2005/8/layout/process2"/>
    <dgm:cxn modelId="{D6CFD159-F841-4D41-9D60-3DA5B89DC1F9}" type="presParOf" srcId="{53088FC9-7CC8-431F-BFE8-ACB4ED0FE38E}" destId="{1BB06790-C298-4579-B349-92075249DBD9}" srcOrd="0" destOrd="0" presId="urn:microsoft.com/office/officeart/2005/8/layout/process2"/>
    <dgm:cxn modelId="{C16D727B-2877-4702-894B-1A4293FF4AD7}" type="presParOf" srcId="{C92C280B-D933-4A26-8CC1-818C507F74C0}" destId="{0F5239B3-7377-4CF7-AD1E-2A8597E5C2DF}" srcOrd="2" destOrd="0" presId="urn:microsoft.com/office/officeart/2005/8/layout/process2"/>
    <dgm:cxn modelId="{CAFD96E6-4F94-422E-BDA3-FBD0C92FFF32}" type="presParOf" srcId="{C92C280B-D933-4A26-8CC1-818C507F74C0}" destId="{2B599D77-3C74-4516-A0E8-4DAF97C1537E}" srcOrd="3" destOrd="0" presId="urn:microsoft.com/office/officeart/2005/8/layout/process2"/>
    <dgm:cxn modelId="{26D83284-911B-44FE-A5AE-2AC8B4D02845}" type="presParOf" srcId="{2B599D77-3C74-4516-A0E8-4DAF97C1537E}" destId="{843EAFD2-1AD3-45A4-B346-9F53FB31C304}" srcOrd="0" destOrd="0" presId="urn:microsoft.com/office/officeart/2005/8/layout/process2"/>
    <dgm:cxn modelId="{BD09E222-88F0-4D74-B434-9139DF323E85}" type="presParOf" srcId="{C92C280B-D933-4A26-8CC1-818C507F74C0}" destId="{7BAB9AC3-F757-4D4A-B165-3E1224D6E0B6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D160BE6-0900-4019-A870-BA13D529D9DD}" type="doc">
      <dgm:prSet loTypeId="urn:microsoft.com/office/officeart/2005/8/layout/hList3" loCatId="list" qsTypeId="urn:microsoft.com/office/officeart/2005/8/quickstyle/3d2" qsCatId="3D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26496067-0269-4832-90F4-94A1C18DF486}">
      <dgm:prSet phldrT="[Текст]"/>
      <dgm:spPr/>
      <dgm:t>
        <a:bodyPr/>
        <a:lstStyle/>
        <a:p>
          <a:r>
            <a:rPr lang="ru-RU" dirty="0" smtClean="0"/>
            <a:t>НЕОБХОДИМО И ВАЖНО</a:t>
          </a:r>
          <a:endParaRPr lang="ru-RU" dirty="0"/>
        </a:p>
      </dgm:t>
    </dgm:pt>
    <dgm:pt modelId="{393B5D61-B122-4755-974B-93D497E902E0}" type="parTrans" cxnId="{EBD04A47-C3C0-4B04-8A6A-1BFDE9807F04}">
      <dgm:prSet/>
      <dgm:spPr/>
      <dgm:t>
        <a:bodyPr/>
        <a:lstStyle/>
        <a:p>
          <a:endParaRPr lang="ru-RU"/>
        </a:p>
      </dgm:t>
    </dgm:pt>
    <dgm:pt modelId="{84A827A4-C838-4E76-B8D1-BCCE4556D167}" type="sibTrans" cxnId="{EBD04A47-C3C0-4B04-8A6A-1BFDE9807F04}">
      <dgm:prSet/>
      <dgm:spPr/>
      <dgm:t>
        <a:bodyPr/>
        <a:lstStyle/>
        <a:p>
          <a:endParaRPr lang="ru-RU"/>
        </a:p>
      </dgm:t>
    </dgm:pt>
    <dgm:pt modelId="{0C9CBEF3-6A8D-4875-AEA0-C04C1CAC07BD}">
      <dgm:prSet phldrT="[Текст]"/>
      <dgm:spPr/>
      <dgm:t>
        <a:bodyPr/>
        <a:lstStyle/>
        <a:p>
          <a:r>
            <a:rPr lang="ru-RU" dirty="0" smtClean="0"/>
            <a:t>учитывать специфику конкретной территории и критерии, позволяющие оценить необходимость административно-территориальной реорганизации;</a:t>
          </a:r>
          <a:endParaRPr lang="ru-RU" dirty="0"/>
        </a:p>
      </dgm:t>
    </dgm:pt>
    <dgm:pt modelId="{450D29D7-EC69-4427-A900-ED6163E10260}" type="parTrans" cxnId="{90E23B7E-8F66-4F0E-B2A7-81FF79BDFEAF}">
      <dgm:prSet/>
      <dgm:spPr/>
      <dgm:t>
        <a:bodyPr/>
        <a:lstStyle/>
        <a:p>
          <a:endParaRPr lang="ru-RU"/>
        </a:p>
      </dgm:t>
    </dgm:pt>
    <dgm:pt modelId="{FC253A36-36E9-45C3-A6B4-D434C77E32CB}" type="sibTrans" cxnId="{90E23B7E-8F66-4F0E-B2A7-81FF79BDFEAF}">
      <dgm:prSet/>
      <dgm:spPr/>
      <dgm:t>
        <a:bodyPr/>
        <a:lstStyle/>
        <a:p>
          <a:endParaRPr lang="ru-RU"/>
        </a:p>
      </dgm:t>
    </dgm:pt>
    <dgm:pt modelId="{7C28E1AB-AD03-4221-98D4-02D60DFDF4A0}">
      <dgm:prSet phldrT="[Текст]"/>
      <dgm:spPr/>
      <dgm:t>
        <a:bodyPr/>
        <a:lstStyle/>
        <a:p>
          <a:r>
            <a:rPr lang="ru-RU" dirty="0" smtClean="0"/>
            <a:t>создать механизмы общественного участия при проведении публичных слушаний путем внесения нормы о порядке учёта мнения граждан в муниципальные Положения о проведении публичных слушаний.</a:t>
          </a:r>
          <a:endParaRPr lang="ru-RU" dirty="0"/>
        </a:p>
      </dgm:t>
    </dgm:pt>
    <dgm:pt modelId="{31A3A2D0-E48B-4372-AD0E-9C396E0684B0}" type="parTrans" cxnId="{2D5B7D92-E2E8-45C8-B697-81B129AC7426}">
      <dgm:prSet/>
      <dgm:spPr/>
      <dgm:t>
        <a:bodyPr/>
        <a:lstStyle/>
        <a:p>
          <a:endParaRPr lang="ru-RU"/>
        </a:p>
      </dgm:t>
    </dgm:pt>
    <dgm:pt modelId="{E2855F22-31C4-4180-A68C-1C0EA577784B}" type="sibTrans" cxnId="{2D5B7D92-E2E8-45C8-B697-81B129AC7426}">
      <dgm:prSet/>
      <dgm:spPr/>
      <dgm:t>
        <a:bodyPr/>
        <a:lstStyle/>
        <a:p>
          <a:endParaRPr lang="ru-RU"/>
        </a:p>
      </dgm:t>
    </dgm:pt>
    <dgm:pt modelId="{5DAC68D9-E6CE-4C13-BE22-9D3C3A820C07}" type="pres">
      <dgm:prSet presAssocID="{3D160BE6-0900-4019-A870-BA13D529D9D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7EFE07-2F41-46BE-A6FA-AB95EDED2B1D}" type="pres">
      <dgm:prSet presAssocID="{26496067-0269-4832-90F4-94A1C18DF486}" presName="roof" presStyleLbl="dkBgShp" presStyleIdx="0" presStyleCnt="2"/>
      <dgm:spPr/>
      <dgm:t>
        <a:bodyPr/>
        <a:lstStyle/>
        <a:p>
          <a:endParaRPr lang="ru-RU"/>
        </a:p>
      </dgm:t>
    </dgm:pt>
    <dgm:pt modelId="{C2F0091A-0F19-4A7F-A109-1D4CE1B23B76}" type="pres">
      <dgm:prSet presAssocID="{26496067-0269-4832-90F4-94A1C18DF486}" presName="pillars" presStyleCnt="0"/>
      <dgm:spPr/>
    </dgm:pt>
    <dgm:pt modelId="{67F7BF51-4924-43B4-8660-4EE0490C0AD6}" type="pres">
      <dgm:prSet presAssocID="{26496067-0269-4832-90F4-94A1C18DF486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A48CF9-C474-46B0-9B65-1CBB95DD0126}" type="pres">
      <dgm:prSet presAssocID="{7C28E1AB-AD03-4221-98D4-02D60DFDF4A0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F2DF65-8020-42E8-A828-9858B4A683E2}" type="pres">
      <dgm:prSet presAssocID="{26496067-0269-4832-90F4-94A1C18DF486}" presName="base" presStyleLbl="dkBgShp" presStyleIdx="1" presStyleCnt="2"/>
      <dgm:spPr/>
    </dgm:pt>
  </dgm:ptLst>
  <dgm:cxnLst>
    <dgm:cxn modelId="{19BE9165-9FFB-4399-8E68-E40B59CBD50C}" type="presOf" srcId="{26496067-0269-4832-90F4-94A1C18DF486}" destId="{5C7EFE07-2F41-46BE-A6FA-AB95EDED2B1D}" srcOrd="0" destOrd="0" presId="urn:microsoft.com/office/officeart/2005/8/layout/hList3"/>
    <dgm:cxn modelId="{EBD04A47-C3C0-4B04-8A6A-1BFDE9807F04}" srcId="{3D160BE6-0900-4019-A870-BA13D529D9DD}" destId="{26496067-0269-4832-90F4-94A1C18DF486}" srcOrd="0" destOrd="0" parTransId="{393B5D61-B122-4755-974B-93D497E902E0}" sibTransId="{84A827A4-C838-4E76-B8D1-BCCE4556D167}"/>
    <dgm:cxn modelId="{2D5B7D92-E2E8-45C8-B697-81B129AC7426}" srcId="{26496067-0269-4832-90F4-94A1C18DF486}" destId="{7C28E1AB-AD03-4221-98D4-02D60DFDF4A0}" srcOrd="1" destOrd="0" parTransId="{31A3A2D0-E48B-4372-AD0E-9C396E0684B0}" sibTransId="{E2855F22-31C4-4180-A68C-1C0EA577784B}"/>
    <dgm:cxn modelId="{FA44EC98-0B15-4B11-A32F-F9F2F4079014}" type="presOf" srcId="{7C28E1AB-AD03-4221-98D4-02D60DFDF4A0}" destId="{65A48CF9-C474-46B0-9B65-1CBB95DD0126}" srcOrd="0" destOrd="0" presId="urn:microsoft.com/office/officeart/2005/8/layout/hList3"/>
    <dgm:cxn modelId="{D3F229F9-7E98-4F81-9405-0AD4B1431A65}" type="presOf" srcId="{3D160BE6-0900-4019-A870-BA13D529D9DD}" destId="{5DAC68D9-E6CE-4C13-BE22-9D3C3A820C07}" srcOrd="0" destOrd="0" presId="urn:microsoft.com/office/officeart/2005/8/layout/hList3"/>
    <dgm:cxn modelId="{90E23B7E-8F66-4F0E-B2A7-81FF79BDFEAF}" srcId="{26496067-0269-4832-90F4-94A1C18DF486}" destId="{0C9CBEF3-6A8D-4875-AEA0-C04C1CAC07BD}" srcOrd="0" destOrd="0" parTransId="{450D29D7-EC69-4427-A900-ED6163E10260}" sibTransId="{FC253A36-36E9-45C3-A6B4-D434C77E32CB}"/>
    <dgm:cxn modelId="{C97056FC-E484-4094-B7BA-FE4F2E4DFF60}" type="presOf" srcId="{0C9CBEF3-6A8D-4875-AEA0-C04C1CAC07BD}" destId="{67F7BF51-4924-43B4-8660-4EE0490C0AD6}" srcOrd="0" destOrd="0" presId="urn:microsoft.com/office/officeart/2005/8/layout/hList3"/>
    <dgm:cxn modelId="{99799FE8-E86E-4D3D-97D1-98179B43FA10}" type="presParOf" srcId="{5DAC68D9-E6CE-4C13-BE22-9D3C3A820C07}" destId="{5C7EFE07-2F41-46BE-A6FA-AB95EDED2B1D}" srcOrd="0" destOrd="0" presId="urn:microsoft.com/office/officeart/2005/8/layout/hList3"/>
    <dgm:cxn modelId="{D14E97A6-A359-40F0-88E7-A97DDC8B6307}" type="presParOf" srcId="{5DAC68D9-E6CE-4C13-BE22-9D3C3A820C07}" destId="{C2F0091A-0F19-4A7F-A109-1D4CE1B23B76}" srcOrd="1" destOrd="0" presId="urn:microsoft.com/office/officeart/2005/8/layout/hList3"/>
    <dgm:cxn modelId="{F5F9EA79-7FEC-4D4E-9273-04D5697162AB}" type="presParOf" srcId="{C2F0091A-0F19-4A7F-A109-1D4CE1B23B76}" destId="{67F7BF51-4924-43B4-8660-4EE0490C0AD6}" srcOrd="0" destOrd="0" presId="urn:microsoft.com/office/officeart/2005/8/layout/hList3"/>
    <dgm:cxn modelId="{ADF2B87A-1329-44F6-A6F7-228F13E685B1}" type="presParOf" srcId="{C2F0091A-0F19-4A7F-A109-1D4CE1B23B76}" destId="{65A48CF9-C474-46B0-9B65-1CBB95DD0126}" srcOrd="1" destOrd="0" presId="urn:microsoft.com/office/officeart/2005/8/layout/hList3"/>
    <dgm:cxn modelId="{6D52DCE7-1DE4-4F11-8F57-F3A50E25E516}" type="presParOf" srcId="{5DAC68D9-E6CE-4C13-BE22-9D3C3A820C07}" destId="{3BF2DF65-8020-42E8-A828-9858B4A683E2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42F3C9C-42A6-4697-B124-1047C4178489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C8E8A9B-613E-4FDB-B59C-E0439CB58772}">
      <dgm:prSet phldrT="[Текст]"/>
      <dgm:spPr/>
      <dgm:t>
        <a:bodyPr/>
        <a:lstStyle/>
        <a:p>
          <a:r>
            <a:rPr lang="ru-RU" dirty="0" smtClean="0"/>
            <a:t>УПОЛНОЧЕННЫЙ РЕКОМЕНДУЕТ</a:t>
          </a:r>
          <a:endParaRPr lang="ru-RU" dirty="0"/>
        </a:p>
      </dgm:t>
    </dgm:pt>
    <dgm:pt modelId="{BD562AD9-735E-4A54-B812-8B76810C26B8}" type="parTrans" cxnId="{54CDF792-AB8D-43BB-ABE0-24841711A9AA}">
      <dgm:prSet/>
      <dgm:spPr/>
      <dgm:t>
        <a:bodyPr/>
        <a:lstStyle/>
        <a:p>
          <a:endParaRPr lang="ru-RU"/>
        </a:p>
      </dgm:t>
    </dgm:pt>
    <dgm:pt modelId="{57E4E8D6-93A9-445E-84A1-1FB9912711DA}" type="sibTrans" cxnId="{54CDF792-AB8D-43BB-ABE0-24841711A9AA}">
      <dgm:prSet/>
      <dgm:spPr/>
      <dgm:t>
        <a:bodyPr/>
        <a:lstStyle/>
        <a:p>
          <a:endParaRPr lang="ru-RU"/>
        </a:p>
      </dgm:t>
    </dgm:pt>
    <dgm:pt modelId="{FDF545E0-B6E9-406C-943F-154CC8BAE24A}">
      <dgm:prSet phldrT="[Текст]"/>
      <dgm:spPr/>
      <dgm:t>
        <a:bodyPr/>
        <a:lstStyle/>
        <a:p>
          <a:r>
            <a:rPr lang="ru-RU" dirty="0" smtClean="0"/>
            <a:t>депутатам Государственной Думы Российской Федерации от Пермского края и членам Совета Федерации Федерального Собрания Российской Федерации от Пермского края поддержать инициативы по совершенствованию территориальной организации местного самоуправления, в частности о введении в Федеральный закон от 06.10.2003 №131-ФЗ «Об общих принципах организации местного самоуправления в Российской Федерации» понятия административной единицы «муниципальный округ»</a:t>
          </a:r>
          <a:endParaRPr lang="ru-RU" dirty="0"/>
        </a:p>
      </dgm:t>
    </dgm:pt>
    <dgm:pt modelId="{733EEDAE-57EB-4127-BB05-27C35C0FCFF3}" type="parTrans" cxnId="{ABD8CE9A-F239-40B6-A8F0-8E11520197DA}">
      <dgm:prSet/>
      <dgm:spPr/>
      <dgm:t>
        <a:bodyPr/>
        <a:lstStyle/>
        <a:p>
          <a:endParaRPr lang="ru-RU"/>
        </a:p>
      </dgm:t>
    </dgm:pt>
    <dgm:pt modelId="{E890163F-6CF5-47BB-9143-BE3E503C3FFD}" type="sibTrans" cxnId="{ABD8CE9A-F239-40B6-A8F0-8E11520197DA}">
      <dgm:prSet/>
      <dgm:spPr/>
      <dgm:t>
        <a:bodyPr/>
        <a:lstStyle/>
        <a:p>
          <a:endParaRPr lang="ru-RU"/>
        </a:p>
      </dgm:t>
    </dgm:pt>
    <dgm:pt modelId="{EA507EAF-3455-4FA6-B96B-A9096C7BFC9C}" type="pres">
      <dgm:prSet presAssocID="{C42F3C9C-42A6-4697-B124-1047C417848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29DB2B-8DC1-4C7F-9F6F-3D2534F8FD30}" type="pres">
      <dgm:prSet presAssocID="{0C8E8A9B-613E-4FDB-B59C-E0439CB58772}" presName="parentLin" presStyleCnt="0"/>
      <dgm:spPr/>
    </dgm:pt>
    <dgm:pt modelId="{991817AD-911C-4F64-A02E-995126FEE494}" type="pres">
      <dgm:prSet presAssocID="{0C8E8A9B-613E-4FDB-B59C-E0439CB58772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710CF2BA-4679-4FD6-81F3-3E41E502081E}" type="pres">
      <dgm:prSet presAssocID="{0C8E8A9B-613E-4FDB-B59C-E0439CB5877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0EF78C-7161-4778-B0ED-637258602677}" type="pres">
      <dgm:prSet presAssocID="{0C8E8A9B-613E-4FDB-B59C-E0439CB58772}" presName="negativeSpace" presStyleCnt="0"/>
      <dgm:spPr/>
    </dgm:pt>
    <dgm:pt modelId="{BF33AD7F-86CA-40EF-B183-6673A4E38DAF}" type="pres">
      <dgm:prSet presAssocID="{0C8E8A9B-613E-4FDB-B59C-E0439CB58772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CDF792-AB8D-43BB-ABE0-24841711A9AA}" srcId="{C42F3C9C-42A6-4697-B124-1047C4178489}" destId="{0C8E8A9B-613E-4FDB-B59C-E0439CB58772}" srcOrd="0" destOrd="0" parTransId="{BD562AD9-735E-4A54-B812-8B76810C26B8}" sibTransId="{57E4E8D6-93A9-445E-84A1-1FB9912711DA}"/>
    <dgm:cxn modelId="{8F7A09B0-21B8-4769-A0C6-621F610A157A}" type="presOf" srcId="{0C8E8A9B-613E-4FDB-B59C-E0439CB58772}" destId="{710CF2BA-4679-4FD6-81F3-3E41E502081E}" srcOrd="1" destOrd="0" presId="urn:microsoft.com/office/officeart/2005/8/layout/list1"/>
    <dgm:cxn modelId="{F8EE609C-E077-495B-B43B-5A49C2C8A590}" type="presOf" srcId="{C42F3C9C-42A6-4697-B124-1047C4178489}" destId="{EA507EAF-3455-4FA6-B96B-A9096C7BFC9C}" srcOrd="0" destOrd="0" presId="urn:microsoft.com/office/officeart/2005/8/layout/list1"/>
    <dgm:cxn modelId="{DB97A06D-A03D-476A-977C-C9319F910084}" type="presOf" srcId="{0C8E8A9B-613E-4FDB-B59C-E0439CB58772}" destId="{991817AD-911C-4F64-A02E-995126FEE494}" srcOrd="0" destOrd="0" presId="urn:microsoft.com/office/officeart/2005/8/layout/list1"/>
    <dgm:cxn modelId="{3E0D5C72-A177-499C-84E7-CC97CF0F5331}" type="presOf" srcId="{FDF545E0-B6E9-406C-943F-154CC8BAE24A}" destId="{BF33AD7F-86CA-40EF-B183-6673A4E38DAF}" srcOrd="0" destOrd="0" presId="urn:microsoft.com/office/officeart/2005/8/layout/list1"/>
    <dgm:cxn modelId="{ABD8CE9A-F239-40B6-A8F0-8E11520197DA}" srcId="{0C8E8A9B-613E-4FDB-B59C-E0439CB58772}" destId="{FDF545E0-B6E9-406C-943F-154CC8BAE24A}" srcOrd="0" destOrd="0" parTransId="{733EEDAE-57EB-4127-BB05-27C35C0FCFF3}" sibTransId="{E890163F-6CF5-47BB-9143-BE3E503C3FFD}"/>
    <dgm:cxn modelId="{4F4FC400-6171-4ED0-8947-C06FA308A4F9}" type="presParOf" srcId="{EA507EAF-3455-4FA6-B96B-A9096C7BFC9C}" destId="{CB29DB2B-8DC1-4C7F-9F6F-3D2534F8FD30}" srcOrd="0" destOrd="0" presId="urn:microsoft.com/office/officeart/2005/8/layout/list1"/>
    <dgm:cxn modelId="{5B0DFAA0-2DE2-4D3F-BE42-C4D84A31A3C1}" type="presParOf" srcId="{CB29DB2B-8DC1-4C7F-9F6F-3D2534F8FD30}" destId="{991817AD-911C-4F64-A02E-995126FEE494}" srcOrd="0" destOrd="0" presId="urn:microsoft.com/office/officeart/2005/8/layout/list1"/>
    <dgm:cxn modelId="{E7A5386D-2F9D-474C-BB2B-7E3E4EF0BA95}" type="presParOf" srcId="{CB29DB2B-8DC1-4C7F-9F6F-3D2534F8FD30}" destId="{710CF2BA-4679-4FD6-81F3-3E41E502081E}" srcOrd="1" destOrd="0" presId="urn:microsoft.com/office/officeart/2005/8/layout/list1"/>
    <dgm:cxn modelId="{7E8143C8-E8A4-4D13-9E0A-E55FDC1037CA}" type="presParOf" srcId="{EA507EAF-3455-4FA6-B96B-A9096C7BFC9C}" destId="{5D0EF78C-7161-4778-B0ED-637258602677}" srcOrd="1" destOrd="0" presId="urn:microsoft.com/office/officeart/2005/8/layout/list1"/>
    <dgm:cxn modelId="{0312C7AF-366A-4849-AFE4-198C7E9E3FA2}" type="presParOf" srcId="{EA507EAF-3455-4FA6-B96B-A9096C7BFC9C}" destId="{BF33AD7F-86CA-40EF-B183-6673A4E38DA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E32C94-02C9-46DC-8C93-558400134AD2}">
      <dsp:nvSpPr>
        <dsp:cNvPr id="0" name=""/>
        <dsp:cNvSpPr/>
      </dsp:nvSpPr>
      <dsp:spPr>
        <a:xfrm>
          <a:off x="0" y="1951"/>
          <a:ext cx="4442587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4E1F400-52C7-4330-8AEC-F24EB8B950CB}">
      <dsp:nvSpPr>
        <dsp:cNvPr id="0" name=""/>
        <dsp:cNvSpPr/>
      </dsp:nvSpPr>
      <dsp:spPr>
        <a:xfrm>
          <a:off x="0" y="1951"/>
          <a:ext cx="888517" cy="39925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ts val="216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/>
            <a:t>Всего поступило 8115 обращений </a:t>
          </a:r>
        </a:p>
        <a:p>
          <a:pPr lvl="0" algn="ctr" defTabSz="800100">
            <a:lnSpc>
              <a:spcPts val="216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/>
            <a:t>(10653 человека)</a:t>
          </a:r>
          <a:endParaRPr lang="ru-RU" sz="1800" b="1" kern="1200" dirty="0"/>
        </a:p>
      </dsp:txBody>
      <dsp:txXfrm>
        <a:off x="0" y="1951"/>
        <a:ext cx="888517" cy="3992542"/>
      </dsp:txXfrm>
    </dsp:sp>
    <dsp:sp modelId="{69348904-10A2-4960-9550-8BEA9BE5E3FA}">
      <dsp:nvSpPr>
        <dsp:cNvPr id="0" name=""/>
        <dsp:cNvSpPr/>
      </dsp:nvSpPr>
      <dsp:spPr>
        <a:xfrm>
          <a:off x="986254" y="174677"/>
          <a:ext cx="1511682" cy="9386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2494</a:t>
          </a:r>
        </a:p>
      </dsp:txBody>
      <dsp:txXfrm>
        <a:off x="986254" y="174677"/>
        <a:ext cx="1511682" cy="938676"/>
      </dsp:txXfrm>
    </dsp:sp>
    <dsp:sp modelId="{82FA5A7D-3E69-4984-B22B-D511A842A01E}">
      <dsp:nvSpPr>
        <dsp:cNvPr id="0" name=""/>
        <dsp:cNvSpPr/>
      </dsp:nvSpPr>
      <dsp:spPr>
        <a:xfrm>
          <a:off x="2732191" y="48481"/>
          <a:ext cx="1710395" cy="4693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936</a:t>
          </a:r>
          <a:endParaRPr lang="ru-RU" sz="2400" kern="1200" dirty="0"/>
        </a:p>
      </dsp:txBody>
      <dsp:txXfrm>
        <a:off x="2732191" y="48481"/>
        <a:ext cx="1710395" cy="469338"/>
      </dsp:txXfrm>
    </dsp:sp>
    <dsp:sp modelId="{1870D04D-41A7-4379-936C-7EE84D15B86B}">
      <dsp:nvSpPr>
        <dsp:cNvPr id="0" name=""/>
        <dsp:cNvSpPr/>
      </dsp:nvSpPr>
      <dsp:spPr>
        <a:xfrm>
          <a:off x="2466838" y="518223"/>
          <a:ext cx="171039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73448C-9A37-4177-9CC7-393012AE05D7}">
      <dsp:nvSpPr>
        <dsp:cNvPr id="0" name=""/>
        <dsp:cNvSpPr/>
      </dsp:nvSpPr>
      <dsp:spPr>
        <a:xfrm>
          <a:off x="2699214" y="535218"/>
          <a:ext cx="1710395" cy="4693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1558</a:t>
          </a:r>
          <a:endParaRPr lang="ru-RU" sz="2400" kern="1200" dirty="0"/>
        </a:p>
      </dsp:txBody>
      <dsp:txXfrm>
        <a:off x="2699214" y="535218"/>
        <a:ext cx="1710395" cy="469338"/>
      </dsp:txXfrm>
    </dsp:sp>
    <dsp:sp modelId="{E6131CDB-86D5-49FD-834C-4A309993F39B}">
      <dsp:nvSpPr>
        <dsp:cNvPr id="0" name=""/>
        <dsp:cNvSpPr/>
      </dsp:nvSpPr>
      <dsp:spPr>
        <a:xfrm>
          <a:off x="888517" y="987561"/>
          <a:ext cx="355406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AC3C742-8BD8-4663-9400-9E35DA2D2CA9}">
      <dsp:nvSpPr>
        <dsp:cNvPr id="0" name=""/>
        <dsp:cNvSpPr/>
      </dsp:nvSpPr>
      <dsp:spPr>
        <a:xfrm>
          <a:off x="986254" y="1185556"/>
          <a:ext cx="1710395" cy="9386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4497 </a:t>
          </a:r>
          <a:endParaRPr lang="ru-RU" sz="4300" kern="1200" dirty="0"/>
        </a:p>
      </dsp:txBody>
      <dsp:txXfrm>
        <a:off x="986254" y="1185556"/>
        <a:ext cx="1710395" cy="938676"/>
      </dsp:txXfrm>
    </dsp:sp>
    <dsp:sp modelId="{2EC465FC-9C53-4464-84AF-14397EA894CB}">
      <dsp:nvSpPr>
        <dsp:cNvPr id="0" name=""/>
        <dsp:cNvSpPr/>
      </dsp:nvSpPr>
      <dsp:spPr>
        <a:xfrm>
          <a:off x="2712846" y="997578"/>
          <a:ext cx="1710395" cy="312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2530</a:t>
          </a:r>
          <a:endParaRPr lang="ru-RU" sz="2400" kern="1200" dirty="0"/>
        </a:p>
      </dsp:txBody>
      <dsp:txXfrm>
        <a:off x="2712846" y="997578"/>
        <a:ext cx="1710395" cy="312586"/>
      </dsp:txXfrm>
    </dsp:sp>
    <dsp:sp modelId="{04D55BA5-361F-445F-B5E5-C127F80AD1A8}">
      <dsp:nvSpPr>
        <dsp:cNvPr id="0" name=""/>
        <dsp:cNvSpPr/>
      </dsp:nvSpPr>
      <dsp:spPr>
        <a:xfrm>
          <a:off x="2665552" y="1347081"/>
          <a:ext cx="171039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50B5916-9EA8-4645-A4A3-98DCFDCE457B}">
      <dsp:nvSpPr>
        <dsp:cNvPr id="0" name=""/>
        <dsp:cNvSpPr/>
      </dsp:nvSpPr>
      <dsp:spPr>
        <a:xfrm>
          <a:off x="2732191" y="1323653"/>
          <a:ext cx="1710395" cy="312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498</a:t>
          </a:r>
          <a:endParaRPr lang="ru-RU" sz="2400" kern="1200" dirty="0"/>
        </a:p>
      </dsp:txBody>
      <dsp:txXfrm>
        <a:off x="2732191" y="1323653"/>
        <a:ext cx="1710395" cy="312586"/>
      </dsp:txXfrm>
    </dsp:sp>
    <dsp:sp modelId="{AE341096-5133-4568-8612-82A42A793598}">
      <dsp:nvSpPr>
        <dsp:cNvPr id="0" name=""/>
        <dsp:cNvSpPr/>
      </dsp:nvSpPr>
      <dsp:spPr>
        <a:xfrm>
          <a:off x="2665552" y="1659668"/>
          <a:ext cx="171039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0157E99-C447-4AF9-9D11-F3D0516FB769}">
      <dsp:nvSpPr>
        <dsp:cNvPr id="0" name=""/>
        <dsp:cNvSpPr/>
      </dsp:nvSpPr>
      <dsp:spPr>
        <a:xfrm>
          <a:off x="2717686" y="1658458"/>
          <a:ext cx="1710395" cy="312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1469</a:t>
          </a:r>
          <a:endParaRPr lang="ru-RU" sz="2400" kern="1200" dirty="0"/>
        </a:p>
      </dsp:txBody>
      <dsp:txXfrm>
        <a:off x="2717686" y="1658458"/>
        <a:ext cx="1710395" cy="312586"/>
      </dsp:txXfrm>
    </dsp:sp>
    <dsp:sp modelId="{A6B95B74-BFC9-4B72-8B5E-58854BED1CEA}">
      <dsp:nvSpPr>
        <dsp:cNvPr id="0" name=""/>
        <dsp:cNvSpPr/>
      </dsp:nvSpPr>
      <dsp:spPr>
        <a:xfrm>
          <a:off x="888517" y="1973171"/>
          <a:ext cx="355406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8EB23E0-64C6-48E8-943C-79585A50A037}">
      <dsp:nvSpPr>
        <dsp:cNvPr id="0" name=""/>
        <dsp:cNvSpPr/>
      </dsp:nvSpPr>
      <dsp:spPr>
        <a:xfrm>
          <a:off x="1443457" y="2019561"/>
          <a:ext cx="2530240" cy="9386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t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1102</a:t>
          </a:r>
          <a:endParaRPr lang="ru-RU" sz="4300" kern="1200" dirty="0"/>
        </a:p>
      </dsp:txBody>
      <dsp:txXfrm>
        <a:off x="1443457" y="2019561"/>
        <a:ext cx="2530240" cy="938676"/>
      </dsp:txXfrm>
    </dsp:sp>
    <dsp:sp modelId="{AA84D60C-41B4-4BE5-9AD2-E0DCC65862E8}">
      <dsp:nvSpPr>
        <dsp:cNvPr id="0" name=""/>
        <dsp:cNvSpPr/>
      </dsp:nvSpPr>
      <dsp:spPr>
        <a:xfrm>
          <a:off x="888517" y="2958781"/>
          <a:ext cx="355406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9410DC1-BDAF-40EF-BF7A-4D423BFDB329}">
      <dsp:nvSpPr>
        <dsp:cNvPr id="0" name=""/>
        <dsp:cNvSpPr/>
      </dsp:nvSpPr>
      <dsp:spPr>
        <a:xfrm>
          <a:off x="1687684" y="2953224"/>
          <a:ext cx="1710395" cy="9386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t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22</a:t>
          </a:r>
          <a:endParaRPr lang="ru-RU" sz="4300" kern="1200" dirty="0"/>
        </a:p>
      </dsp:txBody>
      <dsp:txXfrm>
        <a:off x="1687684" y="2953224"/>
        <a:ext cx="1710395" cy="938676"/>
      </dsp:txXfrm>
    </dsp:sp>
    <dsp:sp modelId="{5BDD7172-3CCC-4A6E-82C0-3A7F1CA3635F}">
      <dsp:nvSpPr>
        <dsp:cNvPr id="0" name=""/>
        <dsp:cNvSpPr/>
      </dsp:nvSpPr>
      <dsp:spPr>
        <a:xfrm>
          <a:off x="888517" y="3944391"/>
          <a:ext cx="355406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AB0BEB-8F4A-4206-97A9-EC764FD61CD7}">
      <dsp:nvSpPr>
        <dsp:cNvPr id="0" name=""/>
        <dsp:cNvSpPr/>
      </dsp:nvSpPr>
      <dsp:spPr>
        <a:xfrm>
          <a:off x="0" y="390706"/>
          <a:ext cx="5976663" cy="55615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Обеспечение жильем малоимущих граждан</a:t>
          </a:r>
          <a:endParaRPr lang="ru-RU" sz="1400" kern="1200" dirty="0"/>
        </a:p>
      </dsp:txBody>
      <dsp:txXfrm>
        <a:off x="0" y="390706"/>
        <a:ext cx="5976663" cy="556152"/>
      </dsp:txXfrm>
    </dsp:sp>
    <dsp:sp modelId="{90328872-A810-4FCE-AA9E-5D90200951CC}">
      <dsp:nvSpPr>
        <dsp:cNvPr id="0" name=""/>
        <dsp:cNvSpPr/>
      </dsp:nvSpPr>
      <dsp:spPr>
        <a:xfrm>
          <a:off x="0" y="946858"/>
          <a:ext cx="5976663" cy="1014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9759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100" kern="1200" dirty="0" smtClean="0"/>
            <a:t>2018 год – 515 граждан обеспечено жильем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100" kern="1200" dirty="0" smtClean="0"/>
            <a:t>Уполномоченный предлагает Правительству Пермского края рассмотреть форматы решения данного вопроса: от создания механизмов льготного кредитования поселений для выполнения возложенных на них обязательств до создания отдельной государственной региональной программы, направленной на преодоление проблемы обеспечения жилыми помещениями малоимущих в регионе, за счет регионального и местных бюджетов.</a:t>
          </a:r>
          <a:endParaRPr lang="ru-RU" sz="1100" kern="1200" dirty="0"/>
        </a:p>
      </dsp:txBody>
      <dsp:txXfrm>
        <a:off x="0" y="946858"/>
        <a:ext cx="5976663" cy="1014300"/>
      </dsp:txXfrm>
    </dsp:sp>
    <dsp:sp modelId="{D487731D-B8BF-4637-81FA-FD5645D612A7}">
      <dsp:nvSpPr>
        <dsp:cNvPr id="0" name=""/>
        <dsp:cNvSpPr/>
      </dsp:nvSpPr>
      <dsp:spPr>
        <a:xfrm>
          <a:off x="0" y="1961159"/>
          <a:ext cx="5976663" cy="556152"/>
        </a:xfrm>
        <a:prstGeom prst="roundRect">
          <a:avLst/>
        </a:prstGeom>
        <a:solidFill>
          <a:schemeClr val="accent4">
            <a:hueOff val="11803847"/>
            <a:satOff val="-48515"/>
            <a:lumOff val="10392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Обеспечение временным жильем граждан, утративших свое единственное жилище</a:t>
          </a:r>
          <a:endParaRPr lang="ru-RU" sz="1400" kern="1200" dirty="0"/>
        </a:p>
      </dsp:txBody>
      <dsp:txXfrm>
        <a:off x="0" y="1961159"/>
        <a:ext cx="5976663" cy="556152"/>
      </dsp:txXfrm>
    </dsp:sp>
    <dsp:sp modelId="{DE2AB9F9-7889-44E5-8BC5-DE2CB032342B}">
      <dsp:nvSpPr>
        <dsp:cNvPr id="0" name=""/>
        <dsp:cNvSpPr/>
      </dsp:nvSpPr>
      <dsp:spPr>
        <a:xfrm>
          <a:off x="0" y="2517311"/>
          <a:ext cx="5976663" cy="15359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9759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100" kern="1200" dirty="0" smtClean="0"/>
            <a:t>на 01.03.2018 г. на территории Пермского края нуждающимися в получении временного жилья в связи с утратой единственного жилья признано 2089 человек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100" kern="1200" dirty="0" smtClean="0"/>
            <a:t>объем муниципального маневренного жилищного фонда составил на 01.01.2019 г. 29 556,44 кв. м.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100" kern="1200" dirty="0" smtClean="0"/>
            <a:t>в 14 территориях отмечено 100% обеспечение нуждающихся граждан во временном жилье;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100" kern="1200" dirty="0" smtClean="0"/>
            <a:t>доля обеспеченных временным жильем нуждающихся граждан составила менее 50%: в Александровском, Гремячинском, </a:t>
          </a:r>
          <a:r>
            <a:rPr lang="ru-RU" sz="1100" kern="1200" dirty="0" err="1" smtClean="0"/>
            <a:t>Кишертском</a:t>
          </a:r>
          <a:r>
            <a:rPr lang="ru-RU" sz="1100" kern="1200" dirty="0" smtClean="0"/>
            <a:t>, </a:t>
          </a:r>
          <a:r>
            <a:rPr lang="ru-RU" sz="1100" kern="1200" dirty="0" err="1" smtClean="0"/>
            <a:t>Нытвенском</a:t>
          </a:r>
          <a:r>
            <a:rPr lang="ru-RU" sz="1100" kern="1200" dirty="0" smtClean="0"/>
            <a:t>, Пермском, </a:t>
          </a:r>
          <a:r>
            <a:rPr lang="ru-RU" sz="1100" kern="1200" dirty="0" err="1" smtClean="0"/>
            <a:t>Частинском</a:t>
          </a:r>
          <a:r>
            <a:rPr lang="ru-RU" sz="1100" kern="1200" dirty="0" smtClean="0"/>
            <a:t>, </a:t>
          </a:r>
          <a:r>
            <a:rPr lang="ru-RU" sz="1100" kern="1200" dirty="0" err="1" smtClean="0"/>
            <a:t>Юрлинском</a:t>
          </a:r>
          <a:r>
            <a:rPr lang="ru-RU" sz="1100" kern="1200" dirty="0" smtClean="0"/>
            <a:t>, </a:t>
          </a:r>
          <a:r>
            <a:rPr lang="ru-RU" sz="1100" kern="1200" dirty="0" err="1" smtClean="0"/>
            <a:t>Еловском</a:t>
          </a:r>
          <a:r>
            <a:rPr lang="ru-RU" sz="1100" kern="1200" dirty="0" smtClean="0"/>
            <a:t>, </a:t>
          </a:r>
          <a:r>
            <a:rPr lang="ru-RU" sz="1100" kern="1200" dirty="0" err="1" smtClean="0"/>
            <a:t>Куединском</a:t>
          </a:r>
          <a:r>
            <a:rPr lang="ru-RU" sz="1100" kern="1200" dirty="0" smtClean="0"/>
            <a:t>, Октябрьском, Пермском, </a:t>
          </a:r>
          <a:r>
            <a:rPr lang="ru-RU" sz="1100" kern="1200" dirty="0" err="1" smtClean="0"/>
            <a:t>Частинском</a:t>
          </a:r>
          <a:r>
            <a:rPr lang="ru-RU" sz="1100" kern="1200" dirty="0" smtClean="0"/>
            <a:t>, </a:t>
          </a:r>
          <a:r>
            <a:rPr lang="ru-RU" sz="1100" kern="1200" dirty="0" err="1" smtClean="0"/>
            <a:t>Усольском</a:t>
          </a:r>
          <a:r>
            <a:rPr lang="ru-RU" sz="1100" kern="1200" dirty="0" smtClean="0"/>
            <a:t>, </a:t>
          </a:r>
          <a:r>
            <a:rPr lang="ru-RU" sz="1100" kern="1200" dirty="0" err="1" smtClean="0"/>
            <a:t>Гайнском</a:t>
          </a:r>
          <a:r>
            <a:rPr lang="ru-RU" sz="1100" kern="1200" dirty="0" smtClean="0"/>
            <a:t>, </a:t>
          </a:r>
          <a:r>
            <a:rPr lang="ru-RU" sz="1100" kern="1200" dirty="0" err="1" smtClean="0"/>
            <a:t>Кудымкарском</a:t>
          </a:r>
          <a:r>
            <a:rPr lang="ru-RU" sz="1100" kern="1200" dirty="0" smtClean="0"/>
            <a:t>, </a:t>
          </a:r>
          <a:r>
            <a:rPr lang="ru-RU" sz="1100" kern="1200" dirty="0" err="1" smtClean="0"/>
            <a:t>Кочёвском</a:t>
          </a:r>
          <a:r>
            <a:rPr lang="ru-RU" sz="1100" kern="1200" dirty="0" smtClean="0"/>
            <a:t> муниципальных районах.</a:t>
          </a:r>
          <a:endParaRPr lang="ru-RU" sz="1100" kern="1200" dirty="0"/>
        </a:p>
      </dsp:txBody>
      <dsp:txXfrm>
        <a:off x="0" y="2517311"/>
        <a:ext cx="5976663" cy="1535939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5D2591-452A-4F28-A93D-024578C0E428}">
      <dsp:nvSpPr>
        <dsp:cNvPr id="0" name=""/>
        <dsp:cNvSpPr/>
      </dsp:nvSpPr>
      <dsp:spPr>
        <a:xfrm>
          <a:off x="-4640106" y="-711366"/>
          <a:ext cx="5527188" cy="5527188"/>
        </a:xfrm>
        <a:prstGeom prst="blockArc">
          <a:avLst>
            <a:gd name="adj1" fmla="val 18900000"/>
            <a:gd name="adj2" fmla="val 2700000"/>
            <a:gd name="adj3" fmla="val 391"/>
          </a:avLst>
        </a:prstGeom>
        <a:noFill/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958CFF-9D74-49E0-A337-8B064FC20375}">
      <dsp:nvSpPr>
        <dsp:cNvPr id="0" name=""/>
        <dsp:cNvSpPr/>
      </dsp:nvSpPr>
      <dsp:spPr>
        <a:xfrm>
          <a:off x="570514" y="410445"/>
          <a:ext cx="8330214" cy="82089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1582" tIns="27940" rIns="27940" bIns="2794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При формировании бюджетов предусматривать в обязательном порядке средства на исполнение вступивших в законную силу судебных решений о возложении на орган местного самоуправления обязанности по обеспечению граждан жилыми помещениями за счет муниципального жилищного фонда, а также на проведение ремонтных работ жилых помещений, находящихся в муниципальной собственности и отнесенных к специализированному жилищному фонду;</a:t>
          </a:r>
          <a:endParaRPr lang="ru-RU" sz="1100" kern="1200" dirty="0"/>
        </a:p>
      </dsp:txBody>
      <dsp:txXfrm>
        <a:off x="570514" y="410445"/>
        <a:ext cx="8330214" cy="820891"/>
      </dsp:txXfrm>
    </dsp:sp>
    <dsp:sp modelId="{F41AAD26-5676-4917-9B3F-FE8F88E19898}">
      <dsp:nvSpPr>
        <dsp:cNvPr id="0" name=""/>
        <dsp:cNvSpPr/>
      </dsp:nvSpPr>
      <dsp:spPr>
        <a:xfrm>
          <a:off x="57457" y="307834"/>
          <a:ext cx="1026113" cy="10261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CD71510-A720-45A4-9231-AF6756B73586}">
      <dsp:nvSpPr>
        <dsp:cNvPr id="0" name=""/>
        <dsp:cNvSpPr/>
      </dsp:nvSpPr>
      <dsp:spPr>
        <a:xfrm>
          <a:off x="868908" y="1641782"/>
          <a:ext cx="8031820" cy="82089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1582" tIns="27940" rIns="27940" bIns="2794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</a:rPr>
            <a:t>Обеспечить своевременное предоставление временного жилья лицам, утратившим свое единственное жилье в результате чрезвычайных обстоятельств;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868908" y="1641782"/>
        <a:ext cx="8031820" cy="820891"/>
      </dsp:txXfrm>
    </dsp:sp>
    <dsp:sp modelId="{EF03C7D2-547B-4A9D-9A1C-4DB4F8D4AB8C}">
      <dsp:nvSpPr>
        <dsp:cNvPr id="0" name=""/>
        <dsp:cNvSpPr/>
      </dsp:nvSpPr>
      <dsp:spPr>
        <a:xfrm>
          <a:off x="355851" y="1539171"/>
          <a:ext cx="1026113" cy="10261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17575EE-FB39-4330-8996-63B9EC4535DB}">
      <dsp:nvSpPr>
        <dsp:cNvPr id="0" name=""/>
        <dsp:cNvSpPr/>
      </dsp:nvSpPr>
      <dsp:spPr>
        <a:xfrm>
          <a:off x="570514" y="2873119"/>
          <a:ext cx="8330214" cy="82089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4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1582" tIns="27940" rIns="27940" bIns="2794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Организовать работу по разработке и принятию нормативных правовых актов, регулирующих вопросы предоставления гражданам жилых помещений муниципального маневренного жилищного фонда на территории поселения.</a:t>
          </a:r>
          <a:endParaRPr lang="ru-RU" sz="1100" kern="1200" dirty="0"/>
        </a:p>
      </dsp:txBody>
      <dsp:txXfrm>
        <a:off x="570514" y="2873119"/>
        <a:ext cx="8330214" cy="820891"/>
      </dsp:txXfrm>
    </dsp:sp>
    <dsp:sp modelId="{1BBF456C-C449-4D78-AA35-8A594A0C0B6B}">
      <dsp:nvSpPr>
        <dsp:cNvPr id="0" name=""/>
        <dsp:cNvSpPr/>
      </dsp:nvSpPr>
      <dsp:spPr>
        <a:xfrm>
          <a:off x="57457" y="2770507"/>
          <a:ext cx="1026113" cy="10261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870855-E493-49AE-B35F-BD85B5B9503E}">
      <dsp:nvSpPr>
        <dsp:cNvPr id="0" name=""/>
        <dsp:cNvSpPr/>
      </dsp:nvSpPr>
      <dsp:spPr>
        <a:xfrm>
          <a:off x="0" y="508407"/>
          <a:ext cx="5832648" cy="14852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2678" tIns="479044" rIns="452678" bIns="142240" numCol="1" spcCol="1270" anchor="t" anchorCtr="0">
          <a:noAutofit/>
        </a:bodyPr>
        <a:lstStyle/>
        <a:p>
          <a:pPr marL="228600" lvl="1" indent="-228600" algn="l" defTabSz="889000" eaLnBrk="1" latinLnBrk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ПРОДОЛЖИТЬ РАБОТУ ПО ПОИСКУ МЕХАНИЗМОВ ЗАЩИТЫ ЖИЛИЩНЫХ ПРАВ ОТДЕЛЬНЫХ ГРУПП ГРАЖДАН</a:t>
          </a:r>
          <a:endParaRPr lang="ru-RU" sz="2000" kern="1200" dirty="0"/>
        </a:p>
      </dsp:txBody>
      <dsp:txXfrm>
        <a:off x="0" y="508407"/>
        <a:ext cx="5832648" cy="1485224"/>
      </dsp:txXfrm>
    </dsp:sp>
    <dsp:sp modelId="{BC8DE8D6-A3B1-434B-8751-DFCE311D68EE}">
      <dsp:nvSpPr>
        <dsp:cNvPr id="0" name=""/>
        <dsp:cNvSpPr/>
      </dsp:nvSpPr>
      <dsp:spPr>
        <a:xfrm>
          <a:off x="291632" y="216550"/>
          <a:ext cx="4082853" cy="6789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4322" tIns="0" rIns="154322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 2019 ГОДУ НЕОБХОДИМО</a:t>
          </a:r>
          <a:endParaRPr lang="ru-RU" sz="2300" kern="1200" dirty="0"/>
        </a:p>
      </dsp:txBody>
      <dsp:txXfrm>
        <a:off x="291632" y="216550"/>
        <a:ext cx="4082853" cy="6789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5DD41C-DF9D-4935-96DD-FD0FD682BF13}">
      <dsp:nvSpPr>
        <dsp:cNvPr id="0" name=""/>
        <dsp:cNvSpPr/>
      </dsp:nvSpPr>
      <dsp:spPr>
        <a:xfrm>
          <a:off x="4456" y="0"/>
          <a:ext cx="4287095" cy="19442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tint val="40000"/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/>
            <a:t>8115 обращений</a:t>
          </a:r>
          <a:endParaRPr lang="ru-RU" sz="2000" b="1" i="0" kern="1200" dirty="0"/>
        </a:p>
      </dsp:txBody>
      <dsp:txXfrm>
        <a:off x="4456" y="0"/>
        <a:ext cx="4287095" cy="583264"/>
      </dsp:txXfrm>
    </dsp:sp>
    <dsp:sp modelId="{C31BFE11-9EFA-4119-8C79-83E7D7FCD4AA}">
      <dsp:nvSpPr>
        <dsp:cNvPr id="0" name=""/>
        <dsp:cNvSpPr/>
      </dsp:nvSpPr>
      <dsp:spPr>
        <a:xfrm>
          <a:off x="433166" y="583834"/>
          <a:ext cx="3429676" cy="586207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740" tIns="59055" rIns="7874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3239 жалоб</a:t>
          </a:r>
          <a:endParaRPr lang="ru-RU" sz="3100" kern="1200" dirty="0"/>
        </a:p>
      </dsp:txBody>
      <dsp:txXfrm>
        <a:off x="433166" y="583834"/>
        <a:ext cx="3429676" cy="586207"/>
      </dsp:txXfrm>
    </dsp:sp>
    <dsp:sp modelId="{B2ED75A2-1D2F-4B2A-809C-D47A69449073}">
      <dsp:nvSpPr>
        <dsp:cNvPr id="0" name=""/>
        <dsp:cNvSpPr/>
      </dsp:nvSpPr>
      <dsp:spPr>
        <a:xfrm>
          <a:off x="433166" y="1260227"/>
          <a:ext cx="3429676" cy="586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740" tIns="59055" rIns="7874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4876 ходатайств</a:t>
          </a:r>
          <a:endParaRPr lang="ru-RU" sz="3100" kern="1200" dirty="0"/>
        </a:p>
      </dsp:txBody>
      <dsp:txXfrm>
        <a:off x="433166" y="1260227"/>
        <a:ext cx="3429676" cy="586207"/>
      </dsp:txXfrm>
    </dsp:sp>
    <dsp:sp modelId="{ADEEE63B-1D28-47C6-983B-982E96158006}">
      <dsp:nvSpPr>
        <dsp:cNvPr id="0" name=""/>
        <dsp:cNvSpPr/>
      </dsp:nvSpPr>
      <dsp:spPr>
        <a:xfrm>
          <a:off x="4613084" y="0"/>
          <a:ext cx="4287095" cy="19442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tint val="40000"/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ts val="16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/>
            <a:t>198 коллективных обращений  </a:t>
          </a:r>
        </a:p>
        <a:p>
          <a:pPr lvl="0" algn="ctr" defTabSz="889000">
            <a:lnSpc>
              <a:spcPts val="16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/>
            <a:t>(2736 человек)</a:t>
          </a:r>
          <a:endParaRPr lang="ru-RU" sz="2000" b="1" kern="1200" dirty="0"/>
        </a:p>
      </dsp:txBody>
      <dsp:txXfrm>
        <a:off x="4613084" y="0"/>
        <a:ext cx="4287095" cy="583264"/>
      </dsp:txXfrm>
    </dsp:sp>
    <dsp:sp modelId="{05B9D77C-9CE1-427B-8F00-0AF83E5C0EB3}">
      <dsp:nvSpPr>
        <dsp:cNvPr id="0" name=""/>
        <dsp:cNvSpPr/>
      </dsp:nvSpPr>
      <dsp:spPr>
        <a:xfrm>
          <a:off x="5041794" y="583834"/>
          <a:ext cx="3429676" cy="586207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740" tIns="59055" rIns="7874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104 жалобы</a:t>
          </a:r>
          <a:endParaRPr lang="ru-RU" sz="3100" kern="1200" dirty="0"/>
        </a:p>
      </dsp:txBody>
      <dsp:txXfrm>
        <a:off x="5041794" y="583834"/>
        <a:ext cx="3429676" cy="586207"/>
      </dsp:txXfrm>
    </dsp:sp>
    <dsp:sp modelId="{86091F33-1337-44FA-8AE5-2FDCE7BEEF2D}">
      <dsp:nvSpPr>
        <dsp:cNvPr id="0" name=""/>
        <dsp:cNvSpPr/>
      </dsp:nvSpPr>
      <dsp:spPr>
        <a:xfrm>
          <a:off x="5041794" y="1260227"/>
          <a:ext cx="3429676" cy="586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740" tIns="59055" rIns="7874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94 ходатайства</a:t>
          </a:r>
          <a:endParaRPr lang="ru-RU" sz="3100" kern="1200" dirty="0"/>
        </a:p>
      </dsp:txBody>
      <dsp:txXfrm>
        <a:off x="5041794" y="1260227"/>
        <a:ext cx="3429676" cy="58620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84E48A-FCFC-4BDE-A05F-730F26CB4814}">
      <dsp:nvSpPr>
        <dsp:cNvPr id="0" name=""/>
        <dsp:cNvSpPr/>
      </dsp:nvSpPr>
      <dsp:spPr>
        <a:xfrm>
          <a:off x="12035" y="0"/>
          <a:ext cx="2311800" cy="1080120"/>
        </a:xfrm>
        <a:prstGeom prst="roundRect">
          <a:avLst>
            <a:gd name="adj" fmla="val 10000"/>
          </a:avLst>
        </a:prstGeom>
        <a:solidFill>
          <a:srgbClr val="C00000"/>
        </a:soli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3239 жалоб</a:t>
          </a:r>
          <a:endParaRPr lang="ru-RU" sz="2800" kern="1200" dirty="0"/>
        </a:p>
      </dsp:txBody>
      <dsp:txXfrm>
        <a:off x="12035" y="0"/>
        <a:ext cx="2311800" cy="1080120"/>
      </dsp:txXfrm>
    </dsp:sp>
    <dsp:sp modelId="{7F02C133-84E1-4D4A-B4EF-A9A947FC96F4}">
      <dsp:nvSpPr>
        <dsp:cNvPr id="0" name=""/>
        <dsp:cNvSpPr/>
      </dsp:nvSpPr>
      <dsp:spPr>
        <a:xfrm>
          <a:off x="2443417" y="253396"/>
          <a:ext cx="713298" cy="57332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4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2443417" y="253396"/>
        <a:ext cx="713298" cy="573326"/>
      </dsp:txXfrm>
    </dsp:sp>
    <dsp:sp modelId="{9DD976D3-F3A0-46A7-A9B5-B40D9F1B19CB}">
      <dsp:nvSpPr>
        <dsp:cNvPr id="0" name=""/>
        <dsp:cNvSpPr/>
      </dsp:nvSpPr>
      <dsp:spPr>
        <a:xfrm>
          <a:off x="3248556" y="0"/>
          <a:ext cx="2311800" cy="1080120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/>
            <a:t>3628 сведений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/>
            <a:t>о нарушении прав человека</a:t>
          </a:r>
          <a:endParaRPr lang="ru-RU" sz="2000" kern="1200" dirty="0"/>
        </a:p>
      </dsp:txBody>
      <dsp:txXfrm>
        <a:off x="3248556" y="0"/>
        <a:ext cx="2311800" cy="1080120"/>
      </dsp:txXfrm>
    </dsp:sp>
    <dsp:sp modelId="{9B05E74F-CA1C-455D-8223-5AF1C303B50C}">
      <dsp:nvSpPr>
        <dsp:cNvPr id="0" name=""/>
        <dsp:cNvSpPr/>
      </dsp:nvSpPr>
      <dsp:spPr>
        <a:xfrm>
          <a:off x="5791536" y="253396"/>
          <a:ext cx="490101" cy="57332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1803847"/>
                <a:satOff val="-48515"/>
                <a:lumOff val="10392"/>
                <a:alphaOff val="0"/>
                <a:tint val="98000"/>
                <a:lumMod val="110000"/>
              </a:schemeClr>
            </a:gs>
            <a:gs pos="84000">
              <a:schemeClr val="accent4">
                <a:hueOff val="11803847"/>
                <a:satOff val="-48515"/>
                <a:lumOff val="10392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5791536" y="253396"/>
        <a:ext cx="490101" cy="573326"/>
      </dsp:txXfrm>
    </dsp:sp>
    <dsp:sp modelId="{4964ACE4-7F90-4211-BF99-DA394E56FEE1}">
      <dsp:nvSpPr>
        <dsp:cNvPr id="0" name=""/>
        <dsp:cNvSpPr/>
      </dsp:nvSpPr>
      <dsp:spPr>
        <a:xfrm>
          <a:off x="6485076" y="0"/>
          <a:ext cx="2311800" cy="1080120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000" kern="1200" dirty="0" smtClean="0"/>
            <a:t>77</a:t>
          </a:r>
          <a:r>
            <a:rPr lang="ru-RU" sz="2000" kern="1200" dirty="0" smtClean="0"/>
            <a:t>% обоснованных нарушенных прав восстановлено</a:t>
          </a:r>
          <a:endParaRPr lang="ru-RU" sz="2000" kern="1200" dirty="0"/>
        </a:p>
      </dsp:txBody>
      <dsp:txXfrm>
        <a:off x="6485076" y="0"/>
        <a:ext cx="2311800" cy="108012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B8117E-0FC9-423F-AF97-3C430077626B}">
      <dsp:nvSpPr>
        <dsp:cNvPr id="0" name=""/>
        <dsp:cNvSpPr/>
      </dsp:nvSpPr>
      <dsp:spPr>
        <a:xfrm>
          <a:off x="0" y="218740"/>
          <a:ext cx="8808913" cy="1597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3670" tIns="270764" rIns="683670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неполучение в установленные сроки ответа на обращение;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невозможность попасть на личный прием к тому или иному руководителю ведомства (органа); 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получение информации не по существу;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несогласие с полученным ответом;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несоблюдение требований законодательства по отправке корреспонденции в адрес Уполномоченного по правам человека из мест лишения свободы.</a:t>
          </a:r>
          <a:endParaRPr lang="ru-RU" sz="1300" kern="1200" dirty="0"/>
        </a:p>
      </dsp:txBody>
      <dsp:txXfrm>
        <a:off x="0" y="218740"/>
        <a:ext cx="8808913" cy="1597050"/>
      </dsp:txXfrm>
    </dsp:sp>
    <dsp:sp modelId="{CDEA2167-2EAE-42ED-9D86-E2945E5841C5}">
      <dsp:nvSpPr>
        <dsp:cNvPr id="0" name=""/>
        <dsp:cNvSpPr/>
      </dsp:nvSpPr>
      <dsp:spPr>
        <a:xfrm>
          <a:off x="440445" y="26860"/>
          <a:ext cx="6166239" cy="3837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069" tIns="0" rIns="233069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Тематика обращений</a:t>
          </a:r>
          <a:endParaRPr lang="ru-RU" sz="1300" kern="1200" dirty="0"/>
        </a:p>
      </dsp:txBody>
      <dsp:txXfrm>
        <a:off x="440445" y="26860"/>
        <a:ext cx="6166239" cy="38376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9A9895C-E0A9-4BC9-87AF-D991D019F4FC}">
      <dsp:nvSpPr>
        <dsp:cNvPr id="0" name=""/>
        <dsp:cNvSpPr/>
      </dsp:nvSpPr>
      <dsp:spPr>
        <a:xfrm rot="16200000">
          <a:off x="1301078" y="-1296595"/>
          <a:ext cx="1718900" cy="4312091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0" tIns="0" rIns="6985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ТЕМАТИКА ОБРАЩЕНИЙ</a:t>
          </a:r>
          <a:endParaRPr lang="ru-RU" sz="13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несогласие с отказом администрации </a:t>
          </a:r>
          <a:r>
            <a:rPr lang="ru-RU" sz="1100" kern="1200" dirty="0" err="1" smtClean="0"/>
            <a:t>Чернушинского</a:t>
          </a:r>
          <a:r>
            <a:rPr lang="ru-RU" sz="1100" kern="1200" dirty="0" smtClean="0"/>
            <a:t> городского поселения в проведении публичного мероприятия (пикета);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несогласие с решением администрации г. Перми об отказе в предоставлении для проведения публичного мероприятия специально отведенного места в центре города.</a:t>
          </a:r>
        </a:p>
      </dsp:txBody>
      <dsp:txXfrm rot="16200000">
        <a:off x="1301078" y="-1296595"/>
        <a:ext cx="1718900" cy="4312091"/>
      </dsp:txXfrm>
    </dsp:sp>
    <dsp:sp modelId="{95F0292E-52BF-41CB-9E1E-08882223E99B}">
      <dsp:nvSpPr>
        <dsp:cNvPr id="0" name=""/>
        <dsp:cNvSpPr/>
      </dsp:nvSpPr>
      <dsp:spPr>
        <a:xfrm rot="16200000">
          <a:off x="5936577" y="-1296595"/>
          <a:ext cx="1718900" cy="4312091"/>
        </a:xfrm>
        <a:prstGeom prst="flowChartManualOperation">
          <a:avLst/>
        </a:prstGeom>
        <a:solidFill>
          <a:schemeClr val="accent4">
            <a:lumMod val="7500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0" rIns="81979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УПОЛНОМЧЕННЫЙ ОБРАЩАЕТ ВНИМАНИЕ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запретительные действия органов власти провоцируют проведение публичных массовых мероприятий в несанкционированном формате, что влечет нарушения общественного порядка и ставит под угрозу безопасность организаторов и участников публичного мероприятия</a:t>
          </a:r>
        </a:p>
      </dsp:txBody>
      <dsp:txXfrm rot="16200000">
        <a:off x="5936577" y="-1296595"/>
        <a:ext cx="1718900" cy="431209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3E6B52-8E9D-4F8A-AC9C-040C9F9C3348}">
      <dsp:nvSpPr>
        <dsp:cNvPr id="0" name=""/>
        <dsp:cNvSpPr/>
      </dsp:nvSpPr>
      <dsp:spPr>
        <a:xfrm>
          <a:off x="2682" y="0"/>
          <a:ext cx="1821821" cy="1080120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l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88900" dist="38100" dir="504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381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2018 год</a:t>
          </a:r>
          <a:endParaRPr lang="ru-RU" sz="2100" kern="1200" dirty="0"/>
        </a:p>
      </dsp:txBody>
      <dsp:txXfrm>
        <a:off x="2682" y="0"/>
        <a:ext cx="1821821" cy="1080120"/>
      </dsp:txXfrm>
    </dsp:sp>
    <dsp:sp modelId="{F9E82EA6-4A04-483D-BC05-7E931625E8CE}">
      <dsp:nvSpPr>
        <dsp:cNvPr id="0" name=""/>
        <dsp:cNvSpPr/>
      </dsp:nvSpPr>
      <dsp:spPr>
        <a:xfrm>
          <a:off x="1493978" y="0"/>
          <a:ext cx="4590399" cy="1080120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l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88900" dist="38100" dir="504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381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4553 массовых общественно-политических, культурных и иных мероприятий</a:t>
          </a:r>
          <a:endParaRPr lang="ru-RU" sz="2100" kern="1200" dirty="0"/>
        </a:p>
      </dsp:txBody>
      <dsp:txXfrm>
        <a:off x="1493978" y="0"/>
        <a:ext cx="4590399" cy="1080120"/>
      </dsp:txXfrm>
    </dsp:sp>
    <dsp:sp modelId="{9A3ABB7B-B42E-4602-A9F4-715AF770878C}">
      <dsp:nvSpPr>
        <dsp:cNvPr id="0" name=""/>
        <dsp:cNvSpPr/>
      </dsp:nvSpPr>
      <dsp:spPr>
        <a:xfrm>
          <a:off x="5753853" y="0"/>
          <a:ext cx="3305251" cy="1080120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l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88900" dist="38100" dir="504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381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2 млн. 719 тысяч человек</a:t>
          </a:r>
          <a:endParaRPr lang="ru-RU" sz="2100" kern="1200" dirty="0"/>
        </a:p>
      </dsp:txBody>
      <dsp:txXfrm>
        <a:off x="5753853" y="0"/>
        <a:ext cx="3305251" cy="108012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F97880-F3DC-4DDD-B08F-9C50D4B1DFFD}">
      <dsp:nvSpPr>
        <dsp:cNvPr id="0" name=""/>
        <dsp:cNvSpPr/>
      </dsp:nvSpPr>
      <dsp:spPr>
        <a:xfrm>
          <a:off x="0" y="1896"/>
          <a:ext cx="2187801" cy="7051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2018 год</a:t>
          </a:r>
          <a:endParaRPr lang="ru-RU" sz="1700" kern="1200" dirty="0"/>
        </a:p>
      </dsp:txBody>
      <dsp:txXfrm>
        <a:off x="0" y="1896"/>
        <a:ext cx="2187801" cy="705146"/>
      </dsp:txXfrm>
    </dsp:sp>
    <dsp:sp modelId="{53088FC9-7CC8-431F-BFE8-ACB4ED0FE38E}">
      <dsp:nvSpPr>
        <dsp:cNvPr id="0" name=""/>
        <dsp:cNvSpPr/>
      </dsp:nvSpPr>
      <dsp:spPr>
        <a:xfrm rot="5400000">
          <a:off x="834853" y="741582"/>
          <a:ext cx="518093" cy="6217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5400000">
        <a:off x="834853" y="741582"/>
        <a:ext cx="518093" cy="621712"/>
      </dsp:txXfrm>
    </dsp:sp>
    <dsp:sp modelId="{0F5239B3-7377-4CF7-AD1E-2A8597E5C2DF}">
      <dsp:nvSpPr>
        <dsp:cNvPr id="0" name=""/>
        <dsp:cNvSpPr/>
      </dsp:nvSpPr>
      <dsp:spPr>
        <a:xfrm>
          <a:off x="0" y="1397834"/>
          <a:ext cx="2187801" cy="13815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</a:rPr>
            <a:t>объединительные процессы в территориях Прикамья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0" y="1397834"/>
        <a:ext cx="2187801" cy="1381583"/>
      </dsp:txXfrm>
    </dsp:sp>
    <dsp:sp modelId="{2B599D77-3C74-4516-A0E8-4DAF97C1537E}">
      <dsp:nvSpPr>
        <dsp:cNvPr id="0" name=""/>
        <dsp:cNvSpPr/>
      </dsp:nvSpPr>
      <dsp:spPr>
        <a:xfrm rot="5400000">
          <a:off x="834853" y="2813956"/>
          <a:ext cx="518093" cy="6217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5400000">
        <a:off x="834853" y="2813956"/>
        <a:ext cx="518093" cy="621712"/>
      </dsp:txXfrm>
    </dsp:sp>
    <dsp:sp modelId="{7BAB9AC3-F757-4D4A-B165-3E1224D6E0B6}">
      <dsp:nvSpPr>
        <dsp:cNvPr id="0" name=""/>
        <dsp:cNvSpPr/>
      </dsp:nvSpPr>
      <dsp:spPr>
        <a:xfrm>
          <a:off x="0" y="3470208"/>
          <a:ext cx="2187801" cy="7763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4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700" kern="1200" dirty="0" smtClean="0"/>
            <a:t>образовано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700" kern="1200" dirty="0" smtClean="0"/>
            <a:t>8 городских округов</a:t>
          </a:r>
          <a:endParaRPr lang="ru-RU" sz="1700" kern="1200" dirty="0"/>
        </a:p>
      </dsp:txBody>
      <dsp:txXfrm>
        <a:off x="0" y="3470208"/>
        <a:ext cx="2187801" cy="776366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7EFE07-2F41-46BE-A6FA-AB95EDED2B1D}">
      <dsp:nvSpPr>
        <dsp:cNvPr id="0" name=""/>
        <dsp:cNvSpPr/>
      </dsp:nvSpPr>
      <dsp:spPr>
        <a:xfrm>
          <a:off x="0" y="0"/>
          <a:ext cx="6552728" cy="583787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НЕОБХОДИМО И ВАЖНО</a:t>
          </a:r>
          <a:endParaRPr lang="ru-RU" sz="2700" kern="1200" dirty="0"/>
        </a:p>
      </dsp:txBody>
      <dsp:txXfrm>
        <a:off x="0" y="0"/>
        <a:ext cx="6552728" cy="583787"/>
      </dsp:txXfrm>
    </dsp:sp>
    <dsp:sp modelId="{67F7BF51-4924-43B4-8660-4EE0490C0AD6}">
      <dsp:nvSpPr>
        <dsp:cNvPr id="0" name=""/>
        <dsp:cNvSpPr/>
      </dsp:nvSpPr>
      <dsp:spPr>
        <a:xfrm>
          <a:off x="0" y="583787"/>
          <a:ext cx="3276363" cy="122595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l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учитывать специфику конкретной территории и критерии, позволяющие оценить необходимость административно-территориальной реорганизации;</a:t>
          </a:r>
          <a:endParaRPr lang="ru-RU" sz="1300" kern="1200" dirty="0"/>
        </a:p>
      </dsp:txBody>
      <dsp:txXfrm>
        <a:off x="0" y="583787"/>
        <a:ext cx="3276363" cy="1225952"/>
      </dsp:txXfrm>
    </dsp:sp>
    <dsp:sp modelId="{65A48CF9-C474-46B0-9B65-1CBB95DD0126}">
      <dsp:nvSpPr>
        <dsp:cNvPr id="0" name=""/>
        <dsp:cNvSpPr/>
      </dsp:nvSpPr>
      <dsp:spPr>
        <a:xfrm>
          <a:off x="3276364" y="583787"/>
          <a:ext cx="3276363" cy="122595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lt1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создать механизмы общественного участия при проведении публичных слушаний путем внесения нормы о порядке учёта мнения граждан в муниципальные Положения о проведении публичных слушаний.</a:t>
          </a:r>
          <a:endParaRPr lang="ru-RU" sz="1300" kern="1200" dirty="0"/>
        </a:p>
      </dsp:txBody>
      <dsp:txXfrm>
        <a:off x="3276364" y="583787"/>
        <a:ext cx="3276363" cy="1225952"/>
      </dsp:txXfrm>
    </dsp:sp>
    <dsp:sp modelId="{3BF2DF65-8020-42E8-A828-9858B4A683E2}">
      <dsp:nvSpPr>
        <dsp:cNvPr id="0" name=""/>
        <dsp:cNvSpPr/>
      </dsp:nvSpPr>
      <dsp:spPr>
        <a:xfrm>
          <a:off x="0" y="1809740"/>
          <a:ext cx="6552728" cy="136216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F33AD7F-86CA-40EF-B183-6673A4E38DAF}">
      <dsp:nvSpPr>
        <dsp:cNvPr id="0" name=""/>
        <dsp:cNvSpPr/>
      </dsp:nvSpPr>
      <dsp:spPr>
        <a:xfrm>
          <a:off x="0" y="229998"/>
          <a:ext cx="6552728" cy="151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565" tIns="249936" rIns="508565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депутатам Государственной Думы Российской Федерации от Пермского края и членам Совета Федерации Федерального Собрания Российской Федерации от Пермского края поддержать инициативы по совершенствованию территориальной организации местного самоуправления, в частности о введении в Федеральный закон от 06.10.2003 №131-ФЗ «Об общих принципах организации местного самоуправления в Российской Федерации» понятия административной единицы «муниципальный округ»</a:t>
          </a:r>
          <a:endParaRPr lang="ru-RU" sz="1200" kern="1200" dirty="0"/>
        </a:p>
      </dsp:txBody>
      <dsp:txXfrm>
        <a:off x="0" y="229998"/>
        <a:ext cx="6552728" cy="1512000"/>
      </dsp:txXfrm>
    </dsp:sp>
    <dsp:sp modelId="{710CF2BA-4679-4FD6-81F3-3E41E502081E}">
      <dsp:nvSpPr>
        <dsp:cNvPr id="0" name=""/>
        <dsp:cNvSpPr/>
      </dsp:nvSpPr>
      <dsp:spPr>
        <a:xfrm>
          <a:off x="327636" y="52878"/>
          <a:ext cx="4586909" cy="3542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374" tIns="0" rIns="173374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УПОЛНОЧЕННЫЙ РЕКОМЕНДУЕТ</a:t>
          </a:r>
          <a:endParaRPr lang="ru-RU" sz="1200" kern="1200" dirty="0"/>
        </a:p>
      </dsp:txBody>
      <dsp:txXfrm>
        <a:off x="327636" y="52878"/>
        <a:ext cx="4586909" cy="354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0B2D0-BE2B-46A9-A211-FCCF4246EB93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57FAC-619F-448F-95FC-57FAB3D23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4810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E2D51BC-7A49-4D99-A65A-54106405809B}" type="slidenum">
              <a:rPr lang="ru-RU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6158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7FAC-619F-448F-95FC-57FAB3D23AE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940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7FAC-619F-448F-95FC-57FAB3D23AE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9403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7FAC-619F-448F-95FC-57FAB3D23AE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940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7FAC-619F-448F-95FC-57FAB3D23AE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940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7FAC-619F-448F-95FC-57FAB3D23AE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940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7FAC-619F-448F-95FC-57FAB3D23AE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940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7FAC-619F-448F-95FC-57FAB3D23AE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940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7FAC-619F-448F-95FC-57FAB3D23AE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940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7FAC-619F-448F-95FC-57FAB3D23AE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940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7FAC-619F-448F-95FC-57FAB3D23AE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940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7FAC-619F-448F-95FC-57FAB3D23AE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940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4900" y="2314324"/>
            <a:ext cx="8447150" cy="2478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5894" y="765323"/>
            <a:ext cx="8245162" cy="1106260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895" y="1871588"/>
            <a:ext cx="8245160" cy="44274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04463" y="4467107"/>
            <a:ext cx="2133600" cy="273844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srgbClr val="FFFFFF">
                    <a:lumMod val="75000"/>
                    <a:lumOff val="25000"/>
                  </a:srgbClr>
                </a:solidFill>
              </a:rPr>
              <a:pPr/>
              <a:t>3/13/2019</a:t>
            </a:fld>
            <a:endParaRPr lang="en-US" dirty="0">
              <a:solidFill>
                <a:srgbClr val="FFFFF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5895" y="4463862"/>
            <a:ext cx="5187908" cy="273844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srgbClr val="FFFFF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8725" y="4467107"/>
            <a:ext cx="762330" cy="273844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FFFFFF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4867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0214" y="460805"/>
            <a:ext cx="8482004" cy="89197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35894" y="526617"/>
            <a:ext cx="8272212" cy="7603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40619D"/>
                </a:solidFill>
              </a:rPr>
              <a:pPr/>
              <a:t>3/13/2019</a:t>
            </a:fld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40619D"/>
                </a:solidFill>
              </a:rPr>
              <a:pPr/>
              <a:t>‹#›</a:t>
            </a:fld>
            <a:endParaRPr lang="en-US" dirty="0">
              <a:solidFill>
                <a:srgbClr val="4061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4808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6629404" y="449793"/>
            <a:ext cx="2180113" cy="43627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3" y="506797"/>
            <a:ext cx="1503123" cy="388730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1195" y="506797"/>
            <a:ext cx="5922209" cy="388730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45257" y="4467107"/>
            <a:ext cx="996106" cy="273844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srgbClr val="FFFFFF">
                    <a:lumMod val="75000"/>
                    <a:lumOff val="25000"/>
                  </a:srgbClr>
                </a:solidFill>
              </a:rPr>
              <a:pPr/>
              <a:t>3/13/2019</a:t>
            </a:fld>
            <a:endParaRPr lang="en-US" dirty="0">
              <a:solidFill>
                <a:srgbClr val="FFFFF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5" y="4463862"/>
            <a:ext cx="5922209" cy="273844"/>
          </a:xfrm>
        </p:spPr>
        <p:txBody>
          <a:bodyPr/>
          <a:lstStyle/>
          <a:p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34963" y="4467107"/>
            <a:ext cx="873146" cy="273844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FFFFFF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3303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330214" y="460805"/>
            <a:ext cx="8482004" cy="89197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526617"/>
            <a:ext cx="8272212" cy="7603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898" y="1635376"/>
            <a:ext cx="8272211" cy="275872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40619D"/>
                </a:solidFill>
              </a:rPr>
              <a:pPr/>
              <a:t>3/13/2019</a:t>
            </a:fld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8728" y="4467107"/>
            <a:ext cx="789381" cy="273844"/>
          </a:xfrm>
        </p:spPr>
        <p:txBody>
          <a:bodyPr/>
          <a:lstStyle/>
          <a:p>
            <a:fld id="{D57F1E4F-1CFF-5643-939E-217C01CDF565}" type="slidenum">
              <a:rPr lang="en-US" dirty="0">
                <a:solidFill>
                  <a:srgbClr val="40619D"/>
                </a:solidFill>
              </a:rPr>
              <a:pPr/>
              <a:t>‹#›</a:t>
            </a:fld>
            <a:endParaRPr lang="en-US" dirty="0">
              <a:solidFill>
                <a:srgbClr val="4061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1622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5863" y="3856485"/>
            <a:ext cx="8468145" cy="9441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8" y="2282937"/>
            <a:ext cx="8272211" cy="1123130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8" y="3406063"/>
            <a:ext cx="8272211" cy="45041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srgbClr val="FFFFFF">
                    <a:lumMod val="75000"/>
                    <a:lumOff val="25000"/>
                  </a:srgbClr>
                </a:solidFill>
              </a:rPr>
              <a:pPr/>
              <a:t>3/13/2019</a:t>
            </a:fld>
            <a:endParaRPr lang="en-US" dirty="0">
              <a:solidFill>
                <a:srgbClr val="FFFFF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srgbClr val="FFFFF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FFFFFF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775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4488" y="454916"/>
            <a:ext cx="8475027" cy="9441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547244"/>
            <a:ext cx="8272212" cy="7412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5894" y="1671003"/>
            <a:ext cx="4066793" cy="272478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313" y="1671003"/>
            <a:ext cx="4066794" cy="272478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40619D"/>
                </a:solidFill>
              </a:rPr>
              <a:pPr/>
              <a:t>3/13/2019</a:t>
            </a:fld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40619D"/>
                </a:solidFill>
              </a:rPr>
              <a:pPr/>
              <a:t>‹#›</a:t>
            </a:fld>
            <a:endParaRPr lang="en-US" dirty="0">
              <a:solidFill>
                <a:srgbClr val="4061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1945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334488" y="454916"/>
            <a:ext cx="8475027" cy="9441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35895" y="547244"/>
            <a:ext cx="8272212" cy="7412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5416" y="1688173"/>
            <a:ext cx="3815306" cy="402004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896" y="2194540"/>
            <a:ext cx="4044825" cy="220124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2805" y="1688173"/>
            <a:ext cx="3815305" cy="415030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4" y="2194540"/>
            <a:ext cx="4044825" cy="220124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40619D"/>
                </a:solidFill>
              </a:rPr>
              <a:pPr/>
              <a:t>3/13/2019</a:t>
            </a:fld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40619D"/>
                </a:solidFill>
              </a:rPr>
              <a:pPr/>
              <a:t>‹#›</a:t>
            </a:fld>
            <a:endParaRPr lang="en-US" dirty="0">
              <a:solidFill>
                <a:srgbClr val="4061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9426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330512" y="454916"/>
            <a:ext cx="8475027" cy="9441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31921" y="547244"/>
            <a:ext cx="8272212" cy="7412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40619D"/>
                </a:solidFill>
              </a:rPr>
              <a:pPr/>
              <a:t>3/13/2019</a:t>
            </a:fld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40619D"/>
                </a:solidFill>
              </a:rPr>
              <a:pPr/>
              <a:t>‹#›</a:t>
            </a:fld>
            <a:endParaRPr lang="en-US" dirty="0">
              <a:solidFill>
                <a:srgbClr val="4061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3694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40619D"/>
                </a:solidFill>
              </a:rPr>
              <a:pPr/>
              <a:t>3/13/2019</a:t>
            </a:fld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40619D"/>
                </a:solidFill>
              </a:rPr>
              <a:pPr/>
              <a:t>‹#›</a:t>
            </a:fld>
            <a:endParaRPr lang="en-US" dirty="0">
              <a:solidFill>
                <a:srgbClr val="4061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3984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335863" y="3856480"/>
            <a:ext cx="8473650" cy="9560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3946722"/>
            <a:ext cx="3682084" cy="517136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862" y="450900"/>
            <a:ext cx="8469630" cy="31536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5619" y="3946726"/>
            <a:ext cx="4402490" cy="517136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srgbClr val="FFFFFF">
                    <a:lumMod val="75000"/>
                    <a:lumOff val="25000"/>
                  </a:srgbClr>
                </a:solidFill>
              </a:rPr>
              <a:pPr/>
              <a:t>3/13/2019</a:t>
            </a:fld>
            <a:endParaRPr lang="en-US" dirty="0">
              <a:solidFill>
                <a:srgbClr val="FFFFF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srgbClr val="FFFFFF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FFFFFF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5801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3520042"/>
            <a:ext cx="8272212" cy="425054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5863" y="449794"/>
            <a:ext cx="8468144" cy="266793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5897" y="3945100"/>
            <a:ext cx="8272213" cy="449003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40619D"/>
                </a:solidFill>
              </a:rPr>
              <a:pPr/>
              <a:t>3/13/2019</a:t>
            </a:fld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40619D"/>
                </a:solidFill>
              </a:rPr>
              <a:pPr/>
              <a:t>‹#›</a:t>
            </a:fld>
            <a:endParaRPr lang="en-US" dirty="0">
              <a:solidFill>
                <a:srgbClr val="4061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6878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5894" y="528843"/>
            <a:ext cx="8272212" cy="8921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4" y="1752002"/>
            <a:ext cx="8272212" cy="2642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04467" y="4467107"/>
            <a:ext cx="21335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defTabSz="457200"/>
            <a:fld id="{B61BEF0D-F0BB-DE4B-95CE-6DB70DBA9567}" type="datetimeFigureOut">
              <a:rPr lang="en-US" dirty="0">
                <a:solidFill>
                  <a:srgbClr val="40619D"/>
                </a:solidFill>
              </a:rPr>
              <a:pPr defTabSz="457200"/>
              <a:t>3/13/2019</a:t>
            </a:fld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5895" y="4463862"/>
            <a:ext cx="518790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pPr defTabSz="457200"/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18728" y="4467107"/>
            <a:ext cx="78938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defTabSz="457200"/>
            <a:fld id="{D57F1E4F-1CFF-5643-939E-217C01CDF565}" type="slidenum">
              <a:rPr lang="en-US" dirty="0">
                <a:solidFill>
                  <a:srgbClr val="40619D"/>
                </a:solidFill>
              </a:rPr>
              <a:pPr defTabSz="457200"/>
              <a:t>‹#›</a:t>
            </a:fld>
            <a:endParaRPr lang="en-US" dirty="0">
              <a:solidFill>
                <a:srgbClr val="40619D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4900" y="342900"/>
            <a:ext cx="2777490" cy="712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031610" y="340232"/>
            <a:ext cx="2777490" cy="7391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181373" y="342900"/>
            <a:ext cx="2777490" cy="685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011443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3" Type="http://schemas.openxmlformats.org/officeDocument/2006/relationships/image" Target="../media/image32.png"/><Relationship Id="rId7" Type="http://schemas.openxmlformats.org/officeDocument/2006/relationships/diagramLayout" Target="../diagrams/layou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0.xml"/><Relationship Id="rId5" Type="http://schemas.openxmlformats.org/officeDocument/2006/relationships/chart" Target="../charts/chart2.xml"/><Relationship Id="rId10" Type="http://schemas.microsoft.com/office/2007/relationships/diagramDrawing" Target="../diagrams/drawing10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32.png"/><Relationship Id="rId7" Type="http://schemas.openxmlformats.org/officeDocument/2006/relationships/diagramQuickStyle" Target="../diagrams/quickStyle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4" Type="http://schemas.openxmlformats.org/officeDocument/2006/relationships/image" Target="../media/image4.png"/><Relationship Id="rId9" Type="http://schemas.microsoft.com/office/2007/relationships/diagramDrawing" Target="../diagrams/drawing1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microsoft.com/office/2007/relationships/hdphoto" Target="../media/hdphoto6.wdp"/><Relationship Id="rId7" Type="http://schemas.openxmlformats.org/officeDocument/2006/relationships/diagramColors" Target="../diagrams/colors12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10" Type="http://schemas.openxmlformats.org/officeDocument/2006/relationships/image" Target="../media/image4.png"/><Relationship Id="rId4" Type="http://schemas.openxmlformats.org/officeDocument/2006/relationships/diagramData" Target="../diagrams/data12.xml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4.jpe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2.jpeg"/><Relationship Id="rId5" Type="http://schemas.openxmlformats.org/officeDocument/2006/relationships/image" Target="../media/image8.jpeg"/><Relationship Id="rId10" Type="http://schemas.openxmlformats.org/officeDocument/2006/relationships/image" Target="../media/image11.jpeg"/><Relationship Id="rId4" Type="http://schemas.openxmlformats.org/officeDocument/2006/relationships/image" Target="../media/image4.png"/><Relationship Id="rId9" Type="http://schemas.microsoft.com/office/2007/relationships/hdphoto" Target="../media/hdphoto2.wdp"/><Relationship Id="rId1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microsoft.com/office/2007/relationships/diagramDrawing" Target="../diagrams/drawing1.xml"/><Relationship Id="rId18" Type="http://schemas.openxmlformats.org/officeDocument/2006/relationships/image" Target="../media/image24.png"/><Relationship Id="rId26" Type="http://schemas.openxmlformats.org/officeDocument/2006/relationships/image" Target="../media/image30.jpeg"/><Relationship Id="rId3" Type="http://schemas.openxmlformats.org/officeDocument/2006/relationships/image" Target="../media/image16.png"/><Relationship Id="rId21" Type="http://schemas.openxmlformats.org/officeDocument/2006/relationships/image" Target="../media/image26.png"/><Relationship Id="rId7" Type="http://schemas.microsoft.com/office/2007/relationships/hdphoto" Target="../media/hdphoto4.wdp"/><Relationship Id="rId12" Type="http://schemas.openxmlformats.org/officeDocument/2006/relationships/diagramColors" Target="../diagrams/colors1.xml"/><Relationship Id="rId17" Type="http://schemas.openxmlformats.org/officeDocument/2006/relationships/image" Target="../media/image23.png"/><Relationship Id="rId25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2.png"/><Relationship Id="rId20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diagramQuickStyle" Target="../diagrams/quickStyle1.xml"/><Relationship Id="rId24" Type="http://schemas.openxmlformats.org/officeDocument/2006/relationships/image" Target="../media/image28.png"/><Relationship Id="rId5" Type="http://schemas.microsoft.com/office/2007/relationships/hdphoto" Target="../media/hdphoto3.wdp"/><Relationship Id="rId15" Type="http://schemas.openxmlformats.org/officeDocument/2006/relationships/image" Target="../media/image21.png"/><Relationship Id="rId23" Type="http://schemas.openxmlformats.org/officeDocument/2006/relationships/image" Target="../media/image27.png"/><Relationship Id="rId10" Type="http://schemas.openxmlformats.org/officeDocument/2006/relationships/diagramLayout" Target="../diagrams/layout1.xml"/><Relationship Id="rId19" Type="http://schemas.microsoft.com/office/2007/relationships/hdphoto" Target="../media/hdphoto5.wdp"/><Relationship Id="rId4" Type="http://schemas.openxmlformats.org/officeDocument/2006/relationships/image" Target="../media/image17.png"/><Relationship Id="rId9" Type="http://schemas.openxmlformats.org/officeDocument/2006/relationships/diagramData" Target="../diagrams/data1.xml"/><Relationship Id="rId14" Type="http://schemas.openxmlformats.org/officeDocument/2006/relationships/image" Target="../media/image20.png"/><Relationship Id="rId22" Type="http://schemas.openxmlformats.org/officeDocument/2006/relationships/image" Target="../media/image4.png"/><Relationship Id="rId27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3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2.png"/><Relationship Id="rId4" Type="http://schemas.openxmlformats.org/officeDocument/2006/relationships/image" Target="../media/image34.png"/><Relationship Id="rId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32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38.png"/><Relationship Id="rId4" Type="http://schemas.openxmlformats.org/officeDocument/2006/relationships/image" Target="../media/image4.png"/><Relationship Id="rId9" Type="http://schemas.microsoft.com/office/2007/relationships/diagramDrawing" Target="../diagrams/drawing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13" Type="http://schemas.openxmlformats.org/officeDocument/2006/relationships/diagramColors" Target="../diagrams/colors6.xml"/><Relationship Id="rId3" Type="http://schemas.openxmlformats.org/officeDocument/2006/relationships/image" Target="../media/image32.png"/><Relationship Id="rId7" Type="http://schemas.openxmlformats.org/officeDocument/2006/relationships/diagramQuickStyle" Target="../diagrams/quickStyle5.xml"/><Relationship Id="rId12" Type="http://schemas.openxmlformats.org/officeDocument/2006/relationships/diagramQuickStyle" Target="../diagrams/quickStyle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11" Type="http://schemas.openxmlformats.org/officeDocument/2006/relationships/diagramLayout" Target="../diagrams/layout6.xml"/><Relationship Id="rId5" Type="http://schemas.openxmlformats.org/officeDocument/2006/relationships/diagramData" Target="../diagrams/data5.xml"/><Relationship Id="rId10" Type="http://schemas.openxmlformats.org/officeDocument/2006/relationships/diagramData" Target="../diagrams/data6.xml"/><Relationship Id="rId4" Type="http://schemas.openxmlformats.org/officeDocument/2006/relationships/image" Target="../media/image4.png"/><Relationship Id="rId9" Type="http://schemas.microsoft.com/office/2007/relationships/diagramDrawing" Target="../diagrams/drawing5.xml"/><Relationship Id="rId14" Type="http://schemas.microsoft.com/office/2007/relationships/diagramDrawing" Target="../diagrams/drawing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13" Type="http://schemas.openxmlformats.org/officeDocument/2006/relationships/diagramColors" Target="../diagrams/colors8.xml"/><Relationship Id="rId18" Type="http://schemas.openxmlformats.org/officeDocument/2006/relationships/diagramColors" Target="../diagrams/colors9.xml"/><Relationship Id="rId3" Type="http://schemas.openxmlformats.org/officeDocument/2006/relationships/image" Target="../media/image32.png"/><Relationship Id="rId7" Type="http://schemas.openxmlformats.org/officeDocument/2006/relationships/diagramQuickStyle" Target="../diagrams/quickStyle7.xml"/><Relationship Id="rId12" Type="http://schemas.openxmlformats.org/officeDocument/2006/relationships/diagramQuickStyle" Target="../diagrams/quickStyle8.xml"/><Relationship Id="rId17" Type="http://schemas.openxmlformats.org/officeDocument/2006/relationships/diagramQuickStyle" Target="../diagrams/quickStyle9.xml"/><Relationship Id="rId2" Type="http://schemas.openxmlformats.org/officeDocument/2006/relationships/notesSlide" Target="../notesSlides/notesSlide9.xml"/><Relationship Id="rId16" Type="http://schemas.openxmlformats.org/officeDocument/2006/relationships/diagramLayout" Target="../diagrams/layout9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7.xml"/><Relationship Id="rId11" Type="http://schemas.openxmlformats.org/officeDocument/2006/relationships/diagramLayout" Target="../diagrams/layout8.xml"/><Relationship Id="rId5" Type="http://schemas.openxmlformats.org/officeDocument/2006/relationships/diagramData" Target="../diagrams/data7.xml"/><Relationship Id="rId15" Type="http://schemas.openxmlformats.org/officeDocument/2006/relationships/diagramData" Target="../diagrams/data9.xml"/><Relationship Id="rId10" Type="http://schemas.openxmlformats.org/officeDocument/2006/relationships/diagramData" Target="../diagrams/data8.xml"/><Relationship Id="rId19" Type="http://schemas.microsoft.com/office/2007/relationships/diagramDrawing" Target="../diagrams/drawing9.xml"/><Relationship Id="rId4" Type="http://schemas.openxmlformats.org/officeDocument/2006/relationships/image" Target="../media/image4.png"/><Relationship Id="rId9" Type="http://schemas.microsoft.com/office/2007/relationships/diagramDrawing" Target="../diagrams/drawing7.xml"/><Relationship Id="rId14" Type="http://schemas.microsoft.com/office/2007/relationships/diagramDrawing" Target="../diagrams/drawin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292" y="2927610"/>
            <a:ext cx="9144000" cy="660562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i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Ежегодный доклад</a:t>
            </a:r>
            <a:endParaRPr lang="ru-RU" sz="3200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1600" b="1" i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12160" y="0"/>
            <a:ext cx="2884920" cy="402271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Arial" charset="0"/>
                <a:cs typeface="Arial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chemeClr val="tx1"/>
                </a:solidFill>
              </a:rPr>
              <a:t/>
            </a:r>
            <a:br>
              <a:rPr lang="ru-RU" sz="1800" dirty="0">
                <a:solidFill>
                  <a:schemeClr val="tx1"/>
                </a:solidFill>
              </a:rPr>
            </a:br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6190" y="4245937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МИКОВ ПАВЕЛ ВЛАДИМИРОВИЧ, </a:t>
            </a:r>
          </a:p>
          <a:p>
            <a:pPr algn="ctr" defTabSz="457200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УПОЛНОМОЧЕННЫЙ ПО ПРАВАМ ЧЕЛОВЕКА В ПЕРМСКОМ КРАЕ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0" y="1594179"/>
            <a:ext cx="9144000" cy="1307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defTabSz="457200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rgbClr val="2F4875">
                        <a:tint val="90000"/>
                        <a:satMod val="120000"/>
                      </a:srgbClr>
                    </a:gs>
                    <a:gs pos="25000">
                      <a:srgbClr val="2F4875">
                        <a:tint val="93000"/>
                        <a:satMod val="120000"/>
                      </a:srgbClr>
                    </a:gs>
                    <a:gs pos="50000">
                      <a:srgbClr val="2F4875">
                        <a:shade val="89000"/>
                        <a:satMod val="110000"/>
                      </a:srgbClr>
                    </a:gs>
                    <a:gs pos="75000">
                      <a:srgbClr val="2F4875">
                        <a:tint val="93000"/>
                        <a:satMod val="120000"/>
                      </a:srgbClr>
                    </a:gs>
                    <a:gs pos="100000">
                      <a:srgbClr val="2F4875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 ДЕЯТЕЛЬНОСТИ УПОЛНОМОЧЕННОГО </a:t>
            </a:r>
          </a:p>
          <a:p>
            <a:pPr algn="ctr" defTabSz="457200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rgbClr val="2F4875">
                        <a:tint val="90000"/>
                        <a:satMod val="120000"/>
                      </a:srgbClr>
                    </a:gs>
                    <a:gs pos="25000">
                      <a:srgbClr val="2F4875">
                        <a:tint val="93000"/>
                        <a:satMod val="120000"/>
                      </a:srgbClr>
                    </a:gs>
                    <a:gs pos="50000">
                      <a:srgbClr val="2F4875">
                        <a:shade val="89000"/>
                        <a:satMod val="110000"/>
                      </a:srgbClr>
                    </a:gs>
                    <a:gs pos="75000">
                      <a:srgbClr val="2F4875">
                        <a:tint val="93000"/>
                        <a:satMod val="120000"/>
                      </a:srgbClr>
                    </a:gs>
                    <a:gs pos="100000">
                      <a:srgbClr val="2F4875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 ПРАВАМ ЧЕЛОВЕКА В ПЕРМСКОМ КРАЕ</a:t>
            </a:r>
          </a:p>
          <a:p>
            <a:pPr algn="ctr" defTabSz="457200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rgbClr val="2F4875">
                        <a:tint val="90000"/>
                        <a:satMod val="120000"/>
                      </a:srgbClr>
                    </a:gs>
                    <a:gs pos="25000">
                      <a:srgbClr val="2F4875">
                        <a:tint val="93000"/>
                        <a:satMod val="120000"/>
                      </a:srgbClr>
                    </a:gs>
                    <a:gs pos="50000">
                      <a:srgbClr val="2F4875">
                        <a:shade val="89000"/>
                        <a:satMod val="110000"/>
                      </a:srgbClr>
                    </a:gs>
                    <a:gs pos="75000">
                      <a:srgbClr val="2F4875">
                        <a:tint val="93000"/>
                        <a:satMod val="120000"/>
                      </a:srgbClr>
                    </a:gs>
                    <a:gs pos="100000">
                      <a:srgbClr val="2F4875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</a:t>
            </a:r>
            <a:r>
              <a:rPr lang="ru-RU" sz="3200" b="1" dirty="0" smtClean="0">
                <a:ln w="11430"/>
                <a:gradFill>
                  <a:gsLst>
                    <a:gs pos="0">
                      <a:srgbClr val="2F4875">
                        <a:tint val="90000"/>
                        <a:satMod val="120000"/>
                      </a:srgbClr>
                    </a:gs>
                    <a:gs pos="25000">
                      <a:srgbClr val="2F4875">
                        <a:tint val="93000"/>
                        <a:satMod val="120000"/>
                      </a:srgbClr>
                    </a:gs>
                    <a:gs pos="50000">
                      <a:srgbClr val="2F4875">
                        <a:shade val="89000"/>
                        <a:satMod val="110000"/>
                      </a:srgbClr>
                    </a:gs>
                    <a:gs pos="75000">
                      <a:srgbClr val="2F4875">
                        <a:tint val="93000"/>
                        <a:satMod val="120000"/>
                      </a:srgbClr>
                    </a:gs>
                    <a:gs pos="100000">
                      <a:srgbClr val="2F4875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2018 </a:t>
            </a:r>
            <a:r>
              <a:rPr lang="ru-RU" sz="3200" b="1" dirty="0">
                <a:ln w="11430"/>
                <a:gradFill>
                  <a:gsLst>
                    <a:gs pos="0">
                      <a:srgbClr val="2F4875">
                        <a:tint val="90000"/>
                        <a:satMod val="120000"/>
                      </a:srgbClr>
                    </a:gs>
                    <a:gs pos="25000">
                      <a:srgbClr val="2F4875">
                        <a:tint val="93000"/>
                        <a:satMod val="120000"/>
                      </a:srgbClr>
                    </a:gs>
                    <a:gs pos="50000">
                      <a:srgbClr val="2F4875">
                        <a:shade val="89000"/>
                        <a:satMod val="110000"/>
                      </a:srgbClr>
                    </a:gs>
                    <a:gs pos="75000">
                      <a:srgbClr val="2F4875">
                        <a:tint val="93000"/>
                        <a:satMod val="120000"/>
                      </a:srgbClr>
                    </a:gs>
                    <a:gs pos="100000">
                      <a:srgbClr val="2F4875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ГОДУ </a:t>
            </a:r>
          </a:p>
        </p:txBody>
      </p:sp>
      <p:pic>
        <p:nvPicPr>
          <p:cNvPr id="1026" name="Picture 2" descr="C:\Users\esistomina\Desktop\лого УПЧ только овал и подпись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8856"/>
            <a:ext cx="1080120" cy="50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8672"/>
            <a:ext cx="438298" cy="702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082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5434"/>
            <a:ext cx="9144000" cy="36984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ПРАВО НА ЖИЛИЩЕ</a:t>
            </a:r>
            <a:endParaRPr lang="ru-RU" sz="2000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AutoShape 10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Текст 3"/>
          <p:cNvSpPr txBox="1">
            <a:spLocks/>
          </p:cNvSpPr>
          <p:nvPr/>
        </p:nvSpPr>
        <p:spPr bwMode="auto">
          <a:xfrm>
            <a:off x="3203848" y="0"/>
            <a:ext cx="5616624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ЕЖЕГОДНЫЙ ДОКЛАД</a:t>
            </a:r>
          </a:p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ДЕЯТЕЛЬНОСТИ УПОЛНОМОЧЕННОГО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ПРАВАМ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 В 2018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</a:t>
            </a:r>
          </a:p>
        </p:txBody>
      </p:sp>
      <p:pic>
        <p:nvPicPr>
          <p:cNvPr id="9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42" y="54425"/>
            <a:ext cx="767733" cy="3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255" y="32467"/>
            <a:ext cx="209579" cy="3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10919396"/>
              </p:ext>
            </p:extLst>
          </p:nvPr>
        </p:nvGraphicFramePr>
        <p:xfrm>
          <a:off x="79942" y="425434"/>
          <a:ext cx="9144000" cy="1714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03648" y="2090928"/>
            <a:ext cx="6691296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Больше половины жалоб касается </a:t>
            </a:r>
            <a:r>
              <a:rPr lang="ru-RU" b="1" dirty="0"/>
              <a:t>проблем </a:t>
            </a:r>
            <a:endParaRPr lang="ru-RU" b="1" dirty="0" smtClean="0"/>
          </a:p>
          <a:p>
            <a:pPr algn="ctr"/>
            <a:r>
              <a:rPr lang="ru-RU" b="1" dirty="0" smtClean="0"/>
              <a:t>непредоставления </a:t>
            </a:r>
            <a:r>
              <a:rPr lang="ru-RU" b="1" dirty="0"/>
              <a:t>гражданам жилых </a:t>
            </a:r>
            <a:r>
              <a:rPr lang="ru-RU" b="1" dirty="0" smtClean="0"/>
              <a:t>помещений:</a:t>
            </a:r>
          </a:p>
          <a:p>
            <a:pPr algn="ctr"/>
            <a:endParaRPr lang="ru-RU" sz="8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 </a:t>
            </a:r>
            <a:r>
              <a:rPr lang="ru-RU" b="1" u="sng" dirty="0"/>
              <a:t>в порядке общей </a:t>
            </a:r>
            <a:r>
              <a:rPr lang="ru-RU" b="1" u="sng" dirty="0" smtClean="0"/>
              <a:t>очереди: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малоимущим гражданам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u="sng" dirty="0" smtClean="0"/>
              <a:t>в </a:t>
            </a:r>
            <a:r>
              <a:rPr lang="ru-RU" b="1" u="sng" dirty="0"/>
              <a:t>порядке льготной </a:t>
            </a:r>
            <a:r>
              <a:rPr lang="ru-RU" b="1" u="sng" dirty="0" smtClean="0"/>
              <a:t>очереди: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инвалидам </a:t>
            </a:r>
            <a:r>
              <a:rPr lang="ru-RU" dirty="0"/>
              <a:t>и семьям с </a:t>
            </a:r>
            <a:r>
              <a:rPr lang="ru-RU" dirty="0" smtClean="0"/>
              <a:t>детьми-инвалидами;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детям-сиротам;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гражданам</a:t>
            </a:r>
            <a:r>
              <a:rPr lang="ru-RU" dirty="0"/>
              <a:t>, проживающим в ветхом и аварийном </a:t>
            </a:r>
            <a:r>
              <a:rPr lang="ru-RU" dirty="0" smtClean="0"/>
              <a:t>жилье;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лицам</a:t>
            </a:r>
            <a:r>
              <a:rPr lang="ru-RU" dirty="0"/>
              <a:t>, проживающим в труднодоступных поселках, и другим.</a:t>
            </a:r>
          </a:p>
        </p:txBody>
      </p:sp>
    </p:spTree>
    <p:extLst>
      <p:ext uri="{BB962C8B-B14F-4D97-AF65-F5344CB8AC3E}">
        <p14:creationId xmlns:p14="http://schemas.microsoft.com/office/powerpoint/2010/main" xmlns="" val="206736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5434"/>
            <a:ext cx="9144000" cy="36984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ПРАВО НА ЖИЛИЩЕ</a:t>
            </a:r>
            <a:endParaRPr lang="ru-RU" sz="2000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AutoShape 10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Текст 3"/>
          <p:cNvSpPr txBox="1">
            <a:spLocks/>
          </p:cNvSpPr>
          <p:nvPr/>
        </p:nvSpPr>
        <p:spPr bwMode="auto">
          <a:xfrm>
            <a:off x="3203848" y="0"/>
            <a:ext cx="5616624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ЕЖЕГОДНЫЙ ДОКЛАД</a:t>
            </a:r>
          </a:p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ДЕЯТЕЛЬНОСТИ УПОЛНОМОЧЕННОГО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ПРАВАМ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 В 2018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</a:t>
            </a:r>
          </a:p>
        </p:txBody>
      </p:sp>
      <p:pic>
        <p:nvPicPr>
          <p:cNvPr id="9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42" y="54425"/>
            <a:ext cx="767733" cy="3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255" y="32467"/>
            <a:ext cx="209579" cy="3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76648589"/>
              </p:ext>
            </p:extLst>
          </p:nvPr>
        </p:nvGraphicFramePr>
        <p:xfrm>
          <a:off x="0" y="699542"/>
          <a:ext cx="3203848" cy="4443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413611850"/>
              </p:ext>
            </p:extLst>
          </p:nvPr>
        </p:nvGraphicFramePr>
        <p:xfrm>
          <a:off x="3059832" y="699542"/>
          <a:ext cx="5976664" cy="4443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xmlns="" val="182307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5434"/>
            <a:ext cx="9144000" cy="36984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ПРАВО НА ЖИЛИЩЕ</a:t>
            </a:r>
            <a:endParaRPr lang="ru-RU" sz="2000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AutoShape 10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Текст 3"/>
          <p:cNvSpPr txBox="1">
            <a:spLocks/>
          </p:cNvSpPr>
          <p:nvPr/>
        </p:nvSpPr>
        <p:spPr bwMode="auto">
          <a:xfrm>
            <a:off x="3203848" y="0"/>
            <a:ext cx="5616624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ЕЖЕГОДНЫЙ ДОКЛАД</a:t>
            </a:r>
          </a:p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ДЕЯТЕЛЬНОСТИ УПОЛНОМОЧЕННОГО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ПРАВАМ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 В 2018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</a:t>
            </a:r>
          </a:p>
        </p:txBody>
      </p:sp>
      <p:pic>
        <p:nvPicPr>
          <p:cNvPr id="9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42" y="54425"/>
            <a:ext cx="767733" cy="3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255" y="32467"/>
            <a:ext cx="209579" cy="3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984620886"/>
              </p:ext>
            </p:extLst>
          </p:nvPr>
        </p:nvGraphicFramePr>
        <p:xfrm>
          <a:off x="79942" y="987574"/>
          <a:ext cx="8956554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782523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Уполномоченный рекомендует муниципальным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образованиям: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428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2" descr="http://xn--80apbncz.xn--p1ai/uploadedfiles/1-022018/images/%D0%A8%D1%83%D0%BA%D1%88%D0%B8%D0%B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Текст 3"/>
          <p:cNvSpPr txBox="1">
            <a:spLocks/>
          </p:cNvSpPr>
          <p:nvPr/>
        </p:nvSpPr>
        <p:spPr bwMode="auto">
          <a:xfrm>
            <a:off x="3203848" y="0"/>
            <a:ext cx="5616624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ЕЖЕГОДНЫЙ ДОКЛАД</a:t>
            </a:r>
          </a:p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ДЕЯТЕЛЬНОСТИ УПОЛНОМОЧЕННОГО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ПРАВАМ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 В 2018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</a:t>
            </a:r>
          </a:p>
        </p:txBody>
      </p:sp>
      <p:pic>
        <p:nvPicPr>
          <p:cNvPr id="6146" name="Picture 2" descr="C:\Users\esistomina\Desktop\Материалы\Карта Края без городов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27" y="555526"/>
            <a:ext cx="3182145" cy="401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4071321078"/>
              </p:ext>
            </p:extLst>
          </p:nvPr>
        </p:nvGraphicFramePr>
        <p:xfrm>
          <a:off x="3203848" y="1472970"/>
          <a:ext cx="5832648" cy="2257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2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42" y="54425"/>
            <a:ext cx="767733" cy="3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255" y="32467"/>
            <a:ext cx="209579" cy="3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779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2" descr="http://xn--80apbncz.xn--p1ai/uploadedfiles/1-022018/images/%D0%A8%D1%83%D0%BA%D1%88%D0%B8%D0%B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" y="1642778"/>
            <a:ext cx="9144001" cy="5355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>
              <a:lnSpc>
                <a:spcPct val="80000"/>
              </a:lnSpc>
              <a:spcAft>
                <a:spcPts val="0"/>
              </a:spcAft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ВНИМАНИЕ!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Объект 1"/>
          <p:cNvSpPr txBox="1">
            <a:spLocks/>
          </p:cNvSpPr>
          <p:nvPr/>
        </p:nvSpPr>
        <p:spPr>
          <a:xfrm>
            <a:off x="2699793" y="2679762"/>
            <a:ext cx="6444209" cy="2463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smtClean="0"/>
              <a:t>адрес: </a:t>
            </a:r>
            <a:r>
              <a:rPr lang="ru-RU" sz="2400" dirty="0" smtClean="0">
                <a:solidFill>
                  <a:srgbClr val="002060"/>
                </a:solidFill>
              </a:rPr>
              <a:t>614006, город Пермь, ул. Ленина, 51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тел.: </a:t>
            </a:r>
            <a:r>
              <a:rPr lang="ru-RU" sz="2400" dirty="0" smtClean="0">
                <a:solidFill>
                  <a:srgbClr val="002060"/>
                </a:solidFill>
              </a:rPr>
              <a:t>8(342) 217-76-70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факс: </a:t>
            </a:r>
            <a:r>
              <a:rPr lang="ru-RU" sz="2400" dirty="0" smtClean="0">
                <a:solidFill>
                  <a:srgbClr val="002060"/>
                </a:solidFill>
              </a:rPr>
              <a:t>8 (342) 235-14-57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b="1" dirty="0" smtClean="0"/>
              <a:t>е</a:t>
            </a:r>
            <a:r>
              <a:rPr lang="en-US" sz="2400" b="1" dirty="0" smtClean="0"/>
              <a:t>-mail</a:t>
            </a:r>
            <a:r>
              <a:rPr lang="ru-RU" sz="2400" b="1" dirty="0" smtClean="0"/>
              <a:t>:</a:t>
            </a:r>
            <a:r>
              <a:rPr lang="en-US" sz="2400" b="1" dirty="0" smtClean="0"/>
              <a:t> </a:t>
            </a:r>
            <a:r>
              <a:rPr lang="en-US" sz="2400" dirty="0" smtClean="0">
                <a:solidFill>
                  <a:schemeClr val="accent6"/>
                </a:solidFill>
              </a:rPr>
              <a:t>ombudsman@uppc.permkrai.ru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сайт: </a:t>
            </a:r>
            <a:r>
              <a:rPr lang="en-US" sz="2400" b="1" dirty="0" smtClean="0"/>
              <a:t> </a:t>
            </a:r>
            <a:r>
              <a:rPr lang="en-US" sz="2400" dirty="0" smtClean="0">
                <a:solidFill>
                  <a:schemeClr val="accent6"/>
                </a:solidFill>
              </a:rPr>
              <a:t>www. ombudsman</a:t>
            </a:r>
            <a:r>
              <a:rPr lang="ru-RU" sz="2400" dirty="0" smtClean="0">
                <a:solidFill>
                  <a:schemeClr val="accent6"/>
                </a:solidFill>
              </a:rPr>
              <a:t>.</a:t>
            </a:r>
            <a:r>
              <a:rPr lang="en-US" sz="2400" dirty="0" smtClean="0">
                <a:solidFill>
                  <a:schemeClr val="accent6"/>
                </a:solidFill>
              </a:rPr>
              <a:t>perm.ru</a:t>
            </a:r>
            <a:endParaRPr lang="ru-RU" sz="2400" dirty="0" smtClean="0">
              <a:solidFill>
                <a:schemeClr val="accent6"/>
              </a:solidFill>
            </a:endParaRPr>
          </a:p>
          <a:p>
            <a:endParaRPr lang="ru-RU" dirty="0"/>
          </a:p>
        </p:txBody>
      </p:sp>
      <p:pic>
        <p:nvPicPr>
          <p:cNvPr id="11" name="Picture 2" descr="http://cs402428.userapi.com/v402428749/157b/7V0MIgitr1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4" y="3130649"/>
            <a:ext cx="2102221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Текст 3"/>
          <p:cNvSpPr txBox="1">
            <a:spLocks/>
          </p:cNvSpPr>
          <p:nvPr/>
        </p:nvSpPr>
        <p:spPr bwMode="auto">
          <a:xfrm>
            <a:off x="3203848" y="0"/>
            <a:ext cx="5616624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ЕЖЕГОДНЫЙ ДОКЛАД</a:t>
            </a:r>
          </a:p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ДЕЯТЕЛЬНОСТИ УПОЛНОМОЧЕННОГО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ПРАВАМ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 В 2018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</a:t>
            </a:r>
          </a:p>
        </p:txBody>
      </p:sp>
      <p:pic>
        <p:nvPicPr>
          <p:cNvPr id="14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42" y="54425"/>
            <a:ext cx="767733" cy="3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255" y="32467"/>
            <a:ext cx="209579" cy="3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208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55526"/>
            <a:ext cx="9144000" cy="497415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2018</a:t>
            </a:r>
            <a:r>
              <a:rPr lang="ru-RU" sz="36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ГОД</a:t>
            </a:r>
            <a:endParaRPr lang="ru-RU" sz="3600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Текст 3"/>
          <p:cNvSpPr txBox="1">
            <a:spLocks/>
          </p:cNvSpPr>
          <p:nvPr/>
        </p:nvSpPr>
        <p:spPr bwMode="auto">
          <a:xfrm>
            <a:off x="3203848" y="0"/>
            <a:ext cx="5616624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ЕЖЕГОДНЫЙ ДОКЛАД</a:t>
            </a:r>
          </a:p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ДЕЯТЕЛЬНОСТИ УПОЛНОМОЧЕННОГО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ПРАВАМ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 В 2018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</a:t>
            </a:r>
          </a:p>
        </p:txBody>
      </p:sp>
      <p:pic>
        <p:nvPicPr>
          <p:cNvPr id="1026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859" y="76382"/>
            <a:ext cx="695725" cy="3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255" y="32467"/>
            <a:ext cx="209579" cy="3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esistomina\Desktop\Материалы\Фирменный стиль 70 лет декларации\70_Years_UDHR_LOGO_R-0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2" r="5453"/>
          <a:stretch/>
        </p:blipFill>
        <p:spPr bwMode="auto">
          <a:xfrm>
            <a:off x="1" y="906834"/>
            <a:ext cx="4572000" cy="160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esistomina\Desktop\Материалы\фирменный стиль 25 конституции\12_12_NArbat28_1472x224_Preview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12752"/>
            <a:ext cx="9144000" cy="139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62564"/>
            <a:ext cx="4572000" cy="115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трелка углом вверх 6"/>
          <p:cNvSpPr/>
          <p:nvPr/>
        </p:nvSpPr>
        <p:spPr>
          <a:xfrm rot="5400000">
            <a:off x="-156417" y="3906242"/>
            <a:ext cx="883744" cy="479720"/>
          </a:xfrm>
          <a:prstGeom prst="bentUpArrow">
            <a:avLst/>
          </a:prstGeom>
          <a:solidFill>
            <a:srgbClr val="00206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5315" y="3704230"/>
            <a:ext cx="6502996" cy="14392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Губернатором Пермского края 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утвержден план по подготовке и празднованию 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25-летия Конституции Российской Федерации 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Пермском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крае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236296" y="3867894"/>
            <a:ext cx="1872208" cy="11521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Реализован </a:t>
            </a:r>
          </a:p>
          <a:p>
            <a:pPr algn="ctr"/>
            <a:r>
              <a:rPr lang="ru-RU" sz="1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полном объеме</a:t>
            </a:r>
            <a:endParaRPr lang="ru-RU" sz="1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7028311" y="4371950"/>
            <a:ext cx="207985" cy="144016"/>
          </a:xfrm>
          <a:prstGeom prst="rightArrow">
            <a:avLst/>
          </a:prstGeom>
          <a:solidFill>
            <a:srgbClr val="00206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948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5435"/>
            <a:ext cx="9144000" cy="41812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ВЗАИМОДЕЙСТВИЕ С ЗАКОНОДАТЕЛЬНЫМ СОБРАНИЕМ ПЕРМСКОГО КРАЯ</a:t>
            </a:r>
            <a:endParaRPr lang="ru-RU" sz="2000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Текст 3"/>
          <p:cNvSpPr txBox="1">
            <a:spLocks/>
          </p:cNvSpPr>
          <p:nvPr/>
        </p:nvSpPr>
        <p:spPr bwMode="auto">
          <a:xfrm>
            <a:off x="3203848" y="0"/>
            <a:ext cx="5616624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ЕЖЕГОДНЫЙ ДОКЛАД</a:t>
            </a:r>
          </a:p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ДЕЯТЕЛЬНОСТИ УПОЛНОМОЧЕННОГО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ПРАВАМ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 В 2018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</a:t>
            </a:r>
          </a:p>
        </p:txBody>
      </p:sp>
      <p:pic>
        <p:nvPicPr>
          <p:cNvPr id="1026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859" y="76382"/>
            <a:ext cx="695725" cy="3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255" y="32467"/>
            <a:ext cx="209579" cy="3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82639301"/>
              </p:ext>
            </p:extLst>
          </p:nvPr>
        </p:nvGraphicFramePr>
        <p:xfrm>
          <a:off x="-1" y="915566"/>
          <a:ext cx="9144001" cy="417646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864310"/>
                <a:gridCol w="2029719"/>
                <a:gridCol w="2031284"/>
                <a:gridCol w="676806"/>
                <a:gridCol w="706186"/>
                <a:gridCol w="1835696"/>
              </a:tblGrid>
              <a:tr h="1246416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34290" marB="34290"/>
                </a:tc>
                <a:tc gridSpan="2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34290" marB="3429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T="34290" marB="3429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8440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/>
                        <a:t>Октябрьский район</a:t>
                      </a:r>
                      <a:endParaRPr lang="ru-RU" sz="900" b="1" i="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/>
                        <a:t>Березовский район</a:t>
                      </a:r>
                      <a:endParaRPr lang="ru-RU" sz="900" b="1" dirty="0"/>
                    </a:p>
                  </a:txBody>
                  <a:tcPr marT="34290" marB="3429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/>
                        <a:t>Прием граждан с Татьяной</a:t>
                      </a:r>
                      <a:r>
                        <a:rPr lang="ru-RU" sz="900" b="1" i="0" baseline="0" dirty="0" smtClean="0"/>
                        <a:t> Шестаковой </a:t>
                      </a:r>
                    </a:p>
                    <a:p>
                      <a:pPr algn="ctr"/>
                      <a:r>
                        <a:rPr lang="ru-RU" sz="900" b="1" i="0" baseline="0" dirty="0" smtClean="0"/>
                        <a:t>в ИК-32 ГУФСИН России </a:t>
                      </a:r>
                    </a:p>
                    <a:p>
                      <a:pPr algn="ctr"/>
                      <a:r>
                        <a:rPr lang="ru-RU" sz="900" b="1" i="0" baseline="0" dirty="0" smtClean="0"/>
                        <a:t>по Пермскому краю</a:t>
                      </a:r>
                      <a:endParaRPr lang="ru-RU" sz="900" b="1" i="0" dirty="0"/>
                    </a:p>
                  </a:txBody>
                  <a:tcPr marT="34290" marB="3429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/>
                        <a:t>Прием граждан с Дарьей </a:t>
                      </a:r>
                      <a:r>
                        <a:rPr lang="ru-RU" sz="900" b="1" i="0" dirty="0" err="1" smtClean="0"/>
                        <a:t>Эйсфельд</a:t>
                      </a:r>
                      <a:r>
                        <a:rPr lang="ru-RU" sz="900" b="1" i="0" dirty="0" smtClean="0"/>
                        <a:t> 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baseline="0" dirty="0" smtClean="0"/>
                        <a:t>в СИЗО№5 ГУФСИН России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baseline="0" dirty="0" smtClean="0"/>
                        <a:t>по Пермскому краю</a:t>
                      </a:r>
                      <a:endParaRPr lang="ru-RU" sz="900" b="1" i="0" dirty="0" smtClean="0"/>
                    </a:p>
                  </a:txBody>
                  <a:tcPr marT="34290" marB="3429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04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/>
                        <a:t>Совместные выездные приемы граждан с Александром Третьяковым</a:t>
                      </a:r>
                      <a:endParaRPr lang="ru-RU" sz="900" b="1" i="0" dirty="0"/>
                    </a:p>
                  </a:txBody>
                  <a:tcPr marT="34290" marB="3429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/>
                        <a:t>Совместные приемы граждан в закрытых учреждениях</a:t>
                      </a:r>
                      <a:endParaRPr lang="ru-RU" sz="900" b="1" i="0" dirty="0"/>
                    </a:p>
                  </a:txBody>
                  <a:tcPr marT="34290" marB="34290"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0030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900" b="1" dirty="0" smtClean="0"/>
                        <a:t>Посещение Александровского филиала КГАСУСОН «</a:t>
                      </a:r>
                      <a:r>
                        <a:rPr lang="ru-RU" sz="900" b="1" dirty="0" err="1" smtClean="0"/>
                        <a:t>Губахинский</a:t>
                      </a:r>
                      <a:r>
                        <a:rPr lang="ru-RU" sz="900" b="1" dirty="0" smtClean="0"/>
                        <a:t> психоневрологический интернат» совместно с Александром </a:t>
                      </a:r>
                      <a:r>
                        <a:rPr lang="ru-RU" sz="900" b="1" dirty="0" err="1" smtClean="0"/>
                        <a:t>Шицыным</a:t>
                      </a:r>
                      <a:endParaRPr lang="ru-RU" sz="900" b="1" dirty="0"/>
                    </a:p>
                  </a:txBody>
                  <a:tcPr marT="34290" marB="3429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/>
                        <a:t>Совместное участие в мероприятиях</a:t>
                      </a:r>
                      <a:r>
                        <a:rPr lang="ru-RU" sz="900" b="1" i="0" baseline="0" dirty="0" smtClean="0"/>
                        <a:t> муниципалитетов</a:t>
                      </a:r>
                      <a:endParaRPr lang="ru-RU" sz="900" b="1" i="0" dirty="0" smtClean="0"/>
                    </a:p>
                  </a:txBody>
                  <a:tcPr marT="34290" marB="34290"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1" i="0" dirty="0" smtClean="0"/>
                    </a:p>
                  </a:txBody>
                  <a:tcPr marT="34290" marB="3429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34290" marB="3429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34290" marB="34290" anchor="ctr"/>
                </a:tc>
              </a:tr>
              <a:tr h="24003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/>
                        <a:t>Краевой туристический</a:t>
                      </a:r>
                      <a:r>
                        <a:rPr lang="ru-RU" sz="900" b="1" i="0" baseline="0" dirty="0" smtClean="0"/>
                        <a:t> слет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baseline="0" dirty="0" smtClean="0"/>
                        <a:t>для замещающих семей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baseline="0" dirty="0" smtClean="0"/>
                        <a:t>«Мы вместе»</a:t>
                      </a:r>
                      <a:endParaRPr lang="ru-RU" sz="900" b="1" i="0" dirty="0" smtClean="0"/>
                    </a:p>
                  </a:txBody>
                  <a:tcPr marT="34290" marB="34290" anchor="ctr"/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/>
                        <a:t>День здоровья</a:t>
                      </a:r>
                      <a:r>
                        <a:rPr lang="ru-RU" sz="900" b="1" baseline="0" dirty="0" smtClean="0"/>
                        <a:t>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baseline="0" dirty="0" smtClean="0"/>
                        <a:t>в Карагайском районе</a:t>
                      </a:r>
                      <a:endParaRPr lang="ru-RU" sz="900" b="1" dirty="0" smtClean="0"/>
                    </a:p>
                  </a:txBody>
                  <a:tcPr marT="34290" marB="3429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/>
                        <a:t>Зональный этап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/>
                        <a:t>Краевой спартакиады «Волшебный мяч»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/>
                        <a:t>в Кунгурском районе</a:t>
                      </a:r>
                    </a:p>
                  </a:txBody>
                  <a:tcPr marT="34290" marB="34290" anchor="ctr"/>
                </a:tc>
              </a:tr>
              <a:tr h="1342310">
                <a:tc gridSpan="2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34290" marB="3429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T="34290" marB="34290"/>
                </a:tc>
                <a:tc gridSpan="2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34290" marB="3429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T="34290" marB="34290"/>
                </a:tc>
              </a:tr>
            </a:tbl>
          </a:graphicData>
        </a:graphic>
      </p:graphicFrame>
      <p:pic>
        <p:nvPicPr>
          <p:cNvPr id="2050" name="Picture 2" descr="C:\Users\esistomina\Desktop\2018\Фото\Миков\Выездные приемы\Березовский район\IMG_636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41" t="2335" r="1426" b="5844"/>
          <a:stretch/>
        </p:blipFill>
        <p:spPr bwMode="auto">
          <a:xfrm>
            <a:off x="1883227" y="843558"/>
            <a:ext cx="2017179" cy="130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sistomina\Desktop\2018\Фото\Миков\Выездные приемы\Октябрьский\прием граждан\20180327_16432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50" t="10011" r="6850" b="10011"/>
          <a:stretch/>
        </p:blipFill>
        <p:spPr bwMode="auto">
          <a:xfrm>
            <a:off x="0" y="843558"/>
            <a:ext cx="1883227" cy="130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sistomina\Desktop\2019 год\ЕД УППЧ 2018\Фото в ЕД\1 взаимодействие с ЗС\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0" t="4181" r="2735" b="27075"/>
          <a:stretch/>
        </p:blipFill>
        <p:spPr bwMode="auto">
          <a:xfrm>
            <a:off x="-1" y="3756716"/>
            <a:ext cx="3891197" cy="138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esistomina\Desktop\2019 год\ЕД УППЧ 2018\Фото в ЕД\1 взаимодействие с ЗС\8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55" b="22206"/>
          <a:stretch/>
        </p:blipFill>
        <p:spPr bwMode="auto">
          <a:xfrm>
            <a:off x="6588682" y="843557"/>
            <a:ext cx="2555317" cy="130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esistomina\Desktop\2019 год\ЕД УППЧ 2018\Фото в ЕД\1 взаимодействие с ЗС\4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519" t="1066" r="4642"/>
          <a:stretch/>
        </p:blipFill>
        <p:spPr bwMode="auto">
          <a:xfrm>
            <a:off x="5915769" y="3756716"/>
            <a:ext cx="1464543" cy="138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sistomina\Desktop\2019 год\ЕД УППЧ 2018\Фото в ЕД\1 взаимодействие с ЗС\6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682" b="8334"/>
          <a:stretch/>
        </p:blipFill>
        <p:spPr bwMode="auto">
          <a:xfrm>
            <a:off x="3900406" y="843557"/>
            <a:ext cx="2690246" cy="130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sistomina\Desktop\2019 год\ЕД УППЧ 2018\Фото в ЕД\1 взаимодействие с ЗС\7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13" t="4559" r="8829" b="3815"/>
          <a:stretch/>
        </p:blipFill>
        <p:spPr bwMode="auto">
          <a:xfrm>
            <a:off x="7308304" y="3756716"/>
            <a:ext cx="1835696" cy="138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esistomina\Desktop\2019 год\ЕД УППЧ 2018\Фото в ЕД\1 взаимодействие с ЗС\3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832" r="5472" b="6834"/>
          <a:stretch/>
        </p:blipFill>
        <p:spPr bwMode="auto">
          <a:xfrm>
            <a:off x="3891197" y="3756716"/>
            <a:ext cx="2024573" cy="138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106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esistomina\Desktop\2019 год\ЕД УППЧ 2018\Приложения\Карты\Карта выездных мероприятий и проверок с ФСИН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97283"/>
            <a:ext cx="1289885" cy="162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10-летие\ИКОНКИ\fotolia_17883710_subscription_xl_800x600_1949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5755" y="2007403"/>
            <a:ext cx="760669" cy="56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7393"/>
            <a:ext cx="9144000" cy="497415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ОБРАЩЕНИЯ, ПОСТУПИВШИЕ </a:t>
            </a:r>
            <a:b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  УПОЛНОМОЧЕННОМУ ПО ПРАВАМ ЧЕЛОВЕКА В ПЕРМСКОМ КРАЕ</a:t>
            </a:r>
            <a:endParaRPr lang="ru-RU" sz="2000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66" name="Picture 18" descr="F:\10-летие\ИКОНКИ\structure_email_(1)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337" y="4587974"/>
            <a:ext cx="448724" cy="399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letopisi.org/images/thumb/b/b3/%D0%93%D0%B5%D1%80%D0%B1_%D0%9A%D0%BE%D0%BC%D0%B8_%D0%BE%D0%BA%D1%80%D1%83%D0%B3%D0%B0.jpg/462px-%D0%93%D0%B5%D1%80%D0%B1_%D0%9A%D0%BE%D0%BC%D0%B8_%D0%BE%D0%BA%D1%80%D1%83%D0%B3%D0%B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556" b="3715"/>
          <a:stretch/>
        </p:blipFill>
        <p:spPr bwMode="auto">
          <a:xfrm>
            <a:off x="3748964" y="2430117"/>
            <a:ext cx="319472" cy="290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25906271"/>
              </p:ext>
            </p:extLst>
          </p:nvPr>
        </p:nvGraphicFramePr>
        <p:xfrm>
          <a:off x="39554" y="1059582"/>
          <a:ext cx="4442587" cy="39964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2050" name="Picture 2" descr="F:\10-летие\ИКОНКИ\doc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0459" y="1070174"/>
            <a:ext cx="531259" cy="4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10-летие\ИКОНКИ\mail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7807" y="1108423"/>
            <a:ext cx="641783" cy="48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10-летие\ИКОНКИ\compose-email-icon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2444" y="1585554"/>
            <a:ext cx="592511" cy="444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1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8269" y="2082607"/>
            <a:ext cx="760862" cy="31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0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3" name="Picture 15" descr="https://novostipmr.com/sites/default/files/styles/main/public/field/image/201507/priemnaya_03-07-15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 xmlns="">
                  <a14:imgLayer r:embed="rId19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3" t="14963" r="6477" b="24489"/>
          <a:stretch/>
        </p:blipFill>
        <p:spPr bwMode="auto">
          <a:xfrm>
            <a:off x="3547370" y="2748420"/>
            <a:ext cx="722659" cy="25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https://i.scdn.co/image/2fa9bc65851c0e4e2569cd06cb6883b4880954e1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3975" y="3213901"/>
            <a:ext cx="792419" cy="74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4771504" y="1161337"/>
            <a:ext cx="2187022" cy="2642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ts val="1200"/>
              </a:lnSpc>
            </a:pPr>
            <a:r>
              <a:rPr lang="ru-RU" sz="1400" b="1" cap="none" dirty="0" smtClean="0">
                <a:ln w="1905"/>
                <a:solidFill>
                  <a:schemeClr val="accent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Выездные приемы </a:t>
            </a:r>
          </a:p>
          <a:p>
            <a:pPr algn="ctr">
              <a:lnSpc>
                <a:spcPts val="1200"/>
              </a:lnSpc>
            </a:pPr>
            <a:r>
              <a:rPr lang="ru-RU" sz="1400" b="1" cap="none" dirty="0" smtClean="0">
                <a:ln w="1905"/>
                <a:solidFill>
                  <a:schemeClr val="accent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муниципалитеты</a:t>
            </a:r>
            <a:endParaRPr lang="ru-RU" sz="1400" b="1" cap="none" dirty="0">
              <a:ln w="1905"/>
              <a:solidFill>
                <a:schemeClr val="accent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Заголовок 1"/>
          <p:cNvSpPr txBox="1">
            <a:spLocks/>
          </p:cNvSpPr>
          <p:nvPr/>
        </p:nvSpPr>
        <p:spPr>
          <a:xfrm>
            <a:off x="4771503" y="3233062"/>
            <a:ext cx="2187022" cy="2642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ts val="1200"/>
              </a:lnSpc>
            </a:pPr>
            <a:r>
              <a:rPr lang="ru-RU" sz="1400" b="1" cap="none" dirty="0">
                <a:ln w="1905"/>
                <a:solidFill>
                  <a:schemeClr val="accent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400" b="1" cap="none" dirty="0" smtClean="0">
                <a:ln w="1905"/>
                <a:solidFill>
                  <a:schemeClr val="accent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Выездные мероприятия </a:t>
            </a:r>
          </a:p>
          <a:p>
            <a:pPr algn="ctr">
              <a:lnSpc>
                <a:spcPts val="1200"/>
              </a:lnSpc>
            </a:pPr>
            <a:r>
              <a:rPr lang="ru-RU" sz="1400" b="1" cap="none" dirty="0" smtClean="0">
                <a:ln w="1905"/>
                <a:solidFill>
                  <a:schemeClr val="accent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проверки  ФСИН</a:t>
            </a:r>
            <a:endParaRPr lang="ru-RU" sz="1400" b="1" cap="none" dirty="0">
              <a:ln w="1905"/>
              <a:solidFill>
                <a:schemeClr val="accent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Текст 3"/>
          <p:cNvSpPr txBox="1">
            <a:spLocks/>
          </p:cNvSpPr>
          <p:nvPr/>
        </p:nvSpPr>
        <p:spPr bwMode="auto">
          <a:xfrm>
            <a:off x="3203848" y="0"/>
            <a:ext cx="5616624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ЕЖЕГОДНЫЙ ДОКЛАД</a:t>
            </a:r>
          </a:p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ДЕЯТЕЛЬНОСТИ УПОЛНОМОЧЕННОГО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ПРАВАМ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 В 2018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</a:t>
            </a:r>
          </a:p>
        </p:txBody>
      </p:sp>
      <p:pic>
        <p:nvPicPr>
          <p:cNvPr id="27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860" y="54425"/>
            <a:ext cx="665202" cy="3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6099" y="7554"/>
            <a:ext cx="209579" cy="3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esistomina\Desktop\038254ae0630c7b4f0c34e26e3eb583e.png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01" r="12974"/>
          <a:stretch/>
        </p:blipFill>
        <p:spPr bwMode="auto">
          <a:xfrm>
            <a:off x="2555776" y="4155926"/>
            <a:ext cx="1068818" cy="73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esistomina\Desktop\2019 год\ЕД УППЧ 2018\Приложения\Карты\Карта выездных приемов УППЧ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93195"/>
            <a:ext cx="1342589" cy="169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esistomina\Desktop\2019 год\ЕД УППЧ 2018\Фото в ЕД\2 анализ\5.jpg"/>
          <p:cNvPicPr>
            <a:picLocks noChangeAspect="1" noChangeArrowheads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12" t="5941" r="5699"/>
          <a:stretch/>
        </p:blipFill>
        <p:spPr bwMode="auto">
          <a:xfrm>
            <a:off x="6968954" y="2463928"/>
            <a:ext cx="2085108" cy="12438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esistomina\Desktop\2019 год\ЕД УППЧ 2018\Фото в ЕД\2 анализ\7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4363" y="1152698"/>
            <a:ext cx="2034289" cy="13561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esistomina\Desktop\2019 год\ЕД УППЧ 2018\Фото в ЕД\2 анализ\12.JPG"/>
          <p:cNvPicPr>
            <a:picLocks noChangeAspect="1" noChangeArrowheads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47" t="14124" r="4143" b="478"/>
          <a:stretch/>
        </p:blipFill>
        <p:spPr bwMode="auto">
          <a:xfrm>
            <a:off x="7015875" y="3610187"/>
            <a:ext cx="2038187" cy="14004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156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6" y="555526"/>
            <a:ext cx="9144000" cy="497415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ОБРАЩЕНИЯ, ПОСТУПИВШИЕ </a:t>
            </a:r>
            <a:b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 УПОЛНОМОЧЕННОМУ ПО ПРАВАМ ЧЕЛОВЕКА В ПЕРМСКОМ КРАЕ</a:t>
            </a:r>
            <a:endParaRPr lang="ru-RU" sz="2000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AutoShape 10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05769672"/>
              </p:ext>
            </p:extLst>
          </p:nvPr>
        </p:nvGraphicFramePr>
        <p:xfrm>
          <a:off x="131859" y="1167595"/>
          <a:ext cx="8904637" cy="1944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xmlns="" val="1684737756"/>
              </p:ext>
            </p:extLst>
          </p:nvPr>
        </p:nvGraphicFramePr>
        <p:xfrm>
          <a:off x="161568" y="3579862"/>
          <a:ext cx="8808913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Текст 3"/>
          <p:cNvSpPr txBox="1">
            <a:spLocks/>
          </p:cNvSpPr>
          <p:nvPr/>
        </p:nvSpPr>
        <p:spPr bwMode="auto">
          <a:xfrm>
            <a:off x="3203848" y="0"/>
            <a:ext cx="5616624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ЕЖЕГОДНЫЙ ДОКЛАД</a:t>
            </a:r>
          </a:p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ДЕЯТЕЛЬНОСТИ УПОЛНОМОЧЕННОГО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ПРАВАМ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 В 2018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</a:t>
            </a:r>
          </a:p>
        </p:txBody>
      </p:sp>
      <p:pic>
        <p:nvPicPr>
          <p:cNvPr id="12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42" y="54425"/>
            <a:ext cx="767733" cy="3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255" y="32467"/>
            <a:ext cx="209579" cy="3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305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esistomina\Desktop\2019 год\ЕД УППЧ 2018\Приложения\Карты\Карта Края доля обращений граждан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1" y="771550"/>
            <a:ext cx="3535665" cy="437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48" y="356607"/>
            <a:ext cx="9144000" cy="497415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КОЭФФИЦИЕНТ ИНТЕНСИВНОСТИ ОБРАЩЕНИЙ</a:t>
            </a:r>
            <a:endParaRPr lang="ru-RU" sz="2000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AutoShape 10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C:\Users\esistomina\Desktop\2019 год\ЕД УППЧ 2018\Приложения\Карты\дло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5836" y="3388683"/>
            <a:ext cx="688164" cy="175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2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" name="Текст 3"/>
          <p:cNvSpPr txBox="1">
            <a:spLocks/>
          </p:cNvSpPr>
          <p:nvPr/>
        </p:nvSpPr>
        <p:spPr bwMode="auto">
          <a:xfrm>
            <a:off x="3203848" y="0"/>
            <a:ext cx="5616624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ЕЖЕГОДНЫЙ ДОКЛАД</a:t>
            </a:r>
          </a:p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ДЕЯТЕЛЬНОСТИ УПОЛНОМОЧЕННОГО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ПРАВАМ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 В 2018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</a:t>
            </a:r>
          </a:p>
        </p:txBody>
      </p:sp>
      <p:pic>
        <p:nvPicPr>
          <p:cNvPr id="12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42" y="54425"/>
            <a:ext cx="767733" cy="3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255" y="32467"/>
            <a:ext cx="209579" cy="3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18966"/>
            <a:ext cx="3179297" cy="836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86"/>
          <a:stretch/>
        </p:blipFill>
        <p:spPr bwMode="auto">
          <a:xfrm>
            <a:off x="25454" y="1570008"/>
            <a:ext cx="4917973" cy="3567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29106"/>
            <a:ext cx="3289966" cy="306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2138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97863"/>
            <a:ext cx="9144000" cy="497415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ПРАВО НА ОБРАЩЕНИЕ</a:t>
            </a:r>
            <a:endParaRPr lang="ru-RU" sz="2000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AutoShape 10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Текст 3"/>
          <p:cNvSpPr txBox="1">
            <a:spLocks/>
          </p:cNvSpPr>
          <p:nvPr/>
        </p:nvSpPr>
        <p:spPr bwMode="auto">
          <a:xfrm>
            <a:off x="3203848" y="0"/>
            <a:ext cx="5616624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ЕЖЕГОДНЫЙ ДОКЛАД</a:t>
            </a:r>
          </a:p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ДЕЯТЕЛЬНОСТИ УПОЛНОМОЧЕННОГО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ПРАВАМ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 В 2018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</a:t>
            </a:r>
          </a:p>
        </p:txBody>
      </p:sp>
      <p:pic>
        <p:nvPicPr>
          <p:cNvPr id="9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42" y="54425"/>
            <a:ext cx="767733" cy="3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255" y="32467"/>
            <a:ext cx="209579" cy="3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115875047"/>
              </p:ext>
            </p:extLst>
          </p:nvPr>
        </p:nvGraphicFramePr>
        <p:xfrm>
          <a:off x="155575" y="1161147"/>
          <a:ext cx="8808913" cy="1842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77155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2018 году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227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жалоб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</a:t>
            </a: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21% больше, чем в 2017 году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 descr="http://www.pixplay.ru/netcat_files/32/49/path1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8806" y="3152311"/>
            <a:ext cx="2746388" cy="186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55575" y="3291830"/>
            <a:ext cx="2760241" cy="1512168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/>
              <a:t>Внедрение новых технологий и форм взаимодействия </a:t>
            </a:r>
          </a:p>
          <a:p>
            <a:pPr algn="ctr"/>
            <a:r>
              <a:rPr lang="ru-RU" sz="1700" b="1" dirty="0" smtClean="0"/>
              <a:t>с населением Прикамья</a:t>
            </a:r>
            <a:endParaRPr lang="ru-RU" sz="1700" b="1" dirty="0"/>
          </a:p>
        </p:txBody>
      </p:sp>
      <p:sp>
        <p:nvSpPr>
          <p:cNvPr id="20" name="Стрелка вправо 19"/>
          <p:cNvSpPr/>
          <p:nvPr/>
        </p:nvSpPr>
        <p:spPr>
          <a:xfrm>
            <a:off x="2915816" y="4011910"/>
            <a:ext cx="360040" cy="144016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>
            <a:off x="5796136" y="4017187"/>
            <a:ext cx="360040" cy="14401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двумя скругленными противолежащими углами 30"/>
          <p:cNvSpPr/>
          <p:nvPr/>
        </p:nvSpPr>
        <p:spPr>
          <a:xfrm flipH="1">
            <a:off x="6174838" y="3291830"/>
            <a:ext cx="2753934" cy="1512168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Срок ответа </a:t>
            </a:r>
          </a:p>
          <a:p>
            <a:pPr algn="ctr"/>
            <a:r>
              <a:rPr lang="ru-RU" b="1" dirty="0" smtClean="0"/>
              <a:t>на сообщения </a:t>
            </a:r>
          </a:p>
          <a:p>
            <a:pPr algn="ctr"/>
            <a:r>
              <a:rPr lang="ru-RU" sz="2800" b="1" u="sng" dirty="0" smtClean="0"/>
              <a:t>8 дней</a:t>
            </a:r>
            <a:endParaRPr lang="ru-RU" sz="2800" b="1" u="sng" dirty="0"/>
          </a:p>
        </p:txBody>
      </p:sp>
    </p:spTree>
    <p:extLst>
      <p:ext uri="{BB962C8B-B14F-4D97-AF65-F5344CB8AC3E}">
        <p14:creationId xmlns:p14="http://schemas.microsoft.com/office/powerpoint/2010/main" xmlns="" val="393332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5434"/>
            <a:ext cx="9144000" cy="36984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cap="none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ПРАВО </a:t>
            </a:r>
            <a: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 СВОБОДУ МИРНЫХ СОБРАНИЙ</a:t>
            </a:r>
            <a:endParaRPr lang="ru-RU" sz="2000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AutoShape 10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Текст 3"/>
          <p:cNvSpPr txBox="1">
            <a:spLocks/>
          </p:cNvSpPr>
          <p:nvPr/>
        </p:nvSpPr>
        <p:spPr bwMode="auto">
          <a:xfrm>
            <a:off x="3203848" y="0"/>
            <a:ext cx="5616624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ЕЖЕГОДНЫЙ ДОКЛАД</a:t>
            </a:r>
          </a:p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ДЕЯТЕЛЬНОСТИ УПОЛНОМОЧЕННОГО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ПРАВАМ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 В 2018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</a:t>
            </a:r>
          </a:p>
        </p:txBody>
      </p:sp>
      <p:pic>
        <p:nvPicPr>
          <p:cNvPr id="9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42" y="54425"/>
            <a:ext cx="767733" cy="3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255" y="32467"/>
            <a:ext cx="209579" cy="3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63229023"/>
              </p:ext>
            </p:extLst>
          </p:nvPr>
        </p:nvGraphicFramePr>
        <p:xfrm>
          <a:off x="79942" y="3373130"/>
          <a:ext cx="8956556" cy="1718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001" y="302724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2018 </a:t>
            </a: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год –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3 </a:t>
            </a: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жалобы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(</a:t>
            </a: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2017 год –  7 жалоб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499781177"/>
              </p:ext>
            </p:extLst>
          </p:nvPr>
        </p:nvGraphicFramePr>
        <p:xfrm>
          <a:off x="49107" y="843558"/>
          <a:ext cx="9061787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79942" y="2067694"/>
            <a:ext cx="3555954" cy="9361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всех публичных мероприятиях общественно-политического характера всегда присутствуют сотрудники аппарата Уполномоченного по правам </a:t>
            </a:r>
            <a:r>
              <a:rPr lang="ru-RU" sz="12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120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12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</a:t>
            </a:r>
            <a:endParaRPr lang="ru-RU" sz="120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644029" y="2391730"/>
            <a:ext cx="567931" cy="288032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211961" y="2067694"/>
            <a:ext cx="4824536" cy="93610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Необходимо возобновить </a:t>
            </a:r>
            <a:r>
              <a:rPr lang="ru-RU" sz="140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практику наблюдения </a:t>
            </a:r>
            <a:endParaRPr lang="ru-RU" sz="1400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Общественным </a:t>
            </a:r>
            <a:r>
              <a:rPr lang="ru-RU" sz="140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советом при ГУ МВД России по Пермскому краю </a:t>
            </a:r>
            <a:r>
              <a:rPr lang="ru-RU" sz="14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</a:t>
            </a:r>
            <a:r>
              <a:rPr lang="ru-RU" sz="140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общественно-политических мероприятиях.</a:t>
            </a:r>
          </a:p>
        </p:txBody>
      </p:sp>
    </p:spTree>
    <p:extLst>
      <p:ext uri="{BB962C8B-B14F-4D97-AF65-F5344CB8AC3E}">
        <p14:creationId xmlns:p14="http://schemas.microsoft.com/office/powerpoint/2010/main" xmlns="" val="200842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5434"/>
            <a:ext cx="9144000" cy="36984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ПРАВО НА УЧАСТИЕ В МЕСТНОМ САМОУПРАВЛЕНИИ</a:t>
            </a:r>
            <a:endParaRPr lang="ru-RU" sz="2000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AutoShape 10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novostipmr.com/sites/default/files/styles/main/public/field/image/201507/priemnaya_03-07-15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Текст 3"/>
          <p:cNvSpPr txBox="1">
            <a:spLocks/>
          </p:cNvSpPr>
          <p:nvPr/>
        </p:nvSpPr>
        <p:spPr bwMode="auto">
          <a:xfrm>
            <a:off x="3203848" y="0"/>
            <a:ext cx="5616624" cy="35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ЕЖЕГОДНЫЙ ДОКЛАД</a:t>
            </a:r>
          </a:p>
          <a:p>
            <a:pPr algn="ctr">
              <a:lnSpc>
                <a:spcPts val="1000"/>
              </a:lnSpc>
              <a:spcBef>
                <a:spcPts val="0"/>
              </a:spcBef>
            </a:pP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ДЕЯТЕЛЬНОСТИ УПОЛНОМОЧЕННОГО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ПРАВАМ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ЧЕЛОВЕКА В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ПЕРМСКОМ </a:t>
            </a: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 В 2018 </a:t>
            </a:r>
            <a:r>
              <a:rPr lang="ru-RU" sz="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</a:t>
            </a:r>
          </a:p>
        </p:txBody>
      </p:sp>
      <p:pic>
        <p:nvPicPr>
          <p:cNvPr id="9" name="Picture 2" descr="C:\Users\esistomina\Desktop\лого УПЧ только овал и подпись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42" y="54425"/>
            <a:ext cx="767733" cy="3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esistomina\Desktop\Зеленая ф\Логотипы\17113_html_m15081a4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255" y="32467"/>
            <a:ext cx="209579" cy="39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4213487166"/>
              </p:ext>
            </p:extLst>
          </p:nvPr>
        </p:nvGraphicFramePr>
        <p:xfrm>
          <a:off x="79943" y="843558"/>
          <a:ext cx="2187801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xmlns="" val="819912127"/>
              </p:ext>
            </p:extLst>
          </p:nvPr>
        </p:nvGraphicFramePr>
        <p:xfrm>
          <a:off x="2483768" y="1419622"/>
          <a:ext cx="6552728" cy="19459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555776" y="771550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 во всех территориях население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восприняло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реорганизационные процедуры однозначно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xmlns="" val="820034583"/>
              </p:ext>
            </p:extLst>
          </p:nvPr>
        </p:nvGraphicFramePr>
        <p:xfrm>
          <a:off x="2483768" y="3363837"/>
          <a:ext cx="6552728" cy="1794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  <p:extLst>
      <p:ext uri="{BB962C8B-B14F-4D97-AF65-F5344CB8AC3E}">
        <p14:creationId xmlns:p14="http://schemas.microsoft.com/office/powerpoint/2010/main" xmlns="" val="177824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vidend">
  <a:themeElements>
    <a:clrScheme name="Другая 23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FFFFFF"/>
      </a:accent1>
      <a:accent2>
        <a:srgbClr val="40619D"/>
      </a:accent2>
      <a:accent3>
        <a:srgbClr val="BFBFBF"/>
      </a:accent3>
      <a:accent4>
        <a:srgbClr val="FF0000"/>
      </a:accent4>
      <a:accent5>
        <a:srgbClr val="66B1CE"/>
      </a:accent5>
      <a:accent6>
        <a:srgbClr val="2F4875"/>
      </a:accent6>
      <a:hlink>
        <a:srgbClr val="828282"/>
      </a:hlink>
      <a:folHlink>
        <a:srgbClr val="A5A5A5"/>
      </a:folHlink>
    </a:clrScheme>
    <a:fontScheme name="Dividend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3184</TotalTime>
  <Words>1108</Words>
  <Application>Microsoft Office PowerPoint</Application>
  <PresentationFormat>Экран (16:9)</PresentationFormat>
  <Paragraphs>170</Paragraphs>
  <Slides>14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Dividend</vt:lpstr>
      <vt:lpstr>                                  </vt:lpstr>
      <vt:lpstr>2018 ГОД</vt:lpstr>
      <vt:lpstr>ВЗАИМОДЕЙСТВИЕ С ЗАКОНОДАТЕЛЬНЫМ СОБРАНИЕМ ПЕРМСКОГО КРАЯ</vt:lpstr>
      <vt:lpstr>ОБРАЩЕНИЯ, ПОСТУПИВШИЕ  К  УПОЛНОМОЧЕННОМУ ПО ПРАВАМ ЧЕЛОВЕКА В ПЕРМСКОМ КРАЕ</vt:lpstr>
      <vt:lpstr>ОБРАЩЕНИЯ, ПОСТУПИВШИЕ  К УПОЛНОМОЧЕННОМУ ПО ПРАВАМ ЧЕЛОВЕКА В ПЕРМСКОМ КРАЕ</vt:lpstr>
      <vt:lpstr>КОЭФФИЦИЕНТ ИНТЕНСИВНОСТИ ОБРАЩЕНИЙ</vt:lpstr>
      <vt:lpstr>ПРАВО НА ОБРАЩЕНИЕ</vt:lpstr>
      <vt:lpstr>ПРАВО НА СВОБОДУ МИРНЫХ СОБРАНИЙ</vt:lpstr>
      <vt:lpstr>ПРАВО НА УЧАСТИЕ В МЕСТНОМ САМОУПРАВЛЕНИИ</vt:lpstr>
      <vt:lpstr>ПРАВО НА ЖИЛИЩЕ</vt:lpstr>
      <vt:lpstr>ПРАВО НА ЖИЛИЩЕ</vt:lpstr>
      <vt:lpstr>ПРАВО НА ЖИЛИЩЕ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    </dc:title>
  <dc:creator>Истомина Елена Станиславовна</dc:creator>
  <cp:lastModifiedBy>IvanovaTA</cp:lastModifiedBy>
  <cp:revision>163</cp:revision>
  <cp:lastPrinted>2019-03-12T14:41:26Z</cp:lastPrinted>
  <dcterms:created xsi:type="dcterms:W3CDTF">2018-01-15T07:36:29Z</dcterms:created>
  <dcterms:modified xsi:type="dcterms:W3CDTF">2019-03-13T04:43:59Z</dcterms:modified>
</cp:coreProperties>
</file>